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3.xml" ContentType="application/vnd.openxmlformats-officedocument.themeOverr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5" r:id="rId3"/>
  </p:sldMasterIdLst>
  <p:notesMasterIdLst>
    <p:notesMasterId r:id="rId23"/>
  </p:notesMasterIdLst>
  <p:handoutMasterIdLst>
    <p:handoutMasterId r:id="rId24"/>
  </p:handoutMasterIdLst>
  <p:sldIdLst>
    <p:sldId id="276" r:id="rId4"/>
    <p:sldId id="274" r:id="rId5"/>
    <p:sldId id="275" r:id="rId6"/>
    <p:sldId id="263" r:id="rId7"/>
    <p:sldId id="264" r:id="rId8"/>
    <p:sldId id="258" r:id="rId9"/>
    <p:sldId id="259" r:id="rId10"/>
    <p:sldId id="272" r:id="rId11"/>
    <p:sldId id="260" r:id="rId12"/>
    <p:sldId id="268" r:id="rId13"/>
    <p:sldId id="269" r:id="rId14"/>
    <p:sldId id="267" r:id="rId15"/>
    <p:sldId id="273" r:id="rId16"/>
    <p:sldId id="282" r:id="rId17"/>
    <p:sldId id="277" r:id="rId18"/>
    <p:sldId id="278" r:id="rId19"/>
    <p:sldId id="279" r:id="rId20"/>
    <p:sldId id="280" r:id="rId21"/>
    <p:sldId id="281" r:id="rId2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982" autoAdjust="0"/>
  </p:normalViewPr>
  <p:slideViewPr>
    <p:cSldViewPr>
      <p:cViewPr varScale="1">
        <p:scale>
          <a:sx n="37" d="100"/>
          <a:sy n="37" d="100"/>
        </p:scale>
        <p:origin x="-1651" y="-77"/>
      </p:cViewPr>
      <p:guideLst>
        <p:guide orient="horz" pos="2160"/>
        <p:guide pos="2880"/>
      </p:guideLst>
    </p:cSldViewPr>
  </p:slideViewPr>
  <p:notesTextViewPr>
    <p:cViewPr>
      <p:scale>
        <a:sx n="1" d="1"/>
        <a:sy n="1" d="1"/>
      </p:scale>
      <p:origin x="0" y="0"/>
    </p:cViewPr>
  </p:notesTextViewPr>
  <p:sorterViewPr>
    <p:cViewPr>
      <p:scale>
        <a:sx n="71" d="100"/>
        <a:sy n="71" d="100"/>
      </p:scale>
      <p:origin x="0" y="1450"/>
    </p:cViewPr>
  </p:sorterViewPr>
  <p:notesViewPr>
    <p:cSldViewPr>
      <p:cViewPr varScale="1">
        <p:scale>
          <a:sx n="81" d="100"/>
          <a:sy n="81" d="100"/>
        </p:scale>
        <p:origin x="-4020"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file\user\J\jkm81\Home\My%20Documents\TLRI%202012\ULearn%20Presentation\Schrum%208%20segment%20pie%20chart.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8.0328902156918903E-4"/>
          <c:y val="0"/>
          <c:w val="0.99919667496575781"/>
          <c:h val="1"/>
        </c:manualLayout>
      </c:layout>
      <c:pie3DChart>
        <c:varyColors val="1"/>
        <c:ser>
          <c:idx val="0"/>
          <c:order val="0"/>
          <c:dPt>
            <c:idx val="5"/>
            <c:bubble3D val="0"/>
            <c:explosion val="4"/>
          </c:dPt>
          <c:dLbls>
            <c:txPr>
              <a:bodyPr/>
              <a:lstStyle/>
              <a:p>
                <a:pPr>
                  <a:defRPr sz="1600" b="1"/>
                </a:pPr>
                <a:endParaRPr lang="en-US"/>
              </a:p>
            </c:txPr>
            <c:showLegendKey val="0"/>
            <c:showVal val="0"/>
            <c:showCatName val="1"/>
            <c:showSerName val="0"/>
            <c:showPercent val="0"/>
            <c:showBubbleSize val="0"/>
            <c:showLeaderLines val="1"/>
          </c:dLbls>
          <c:cat>
            <c:strRef>
              <c:f>Sheet1!$A$3:$A$10</c:f>
              <c:strCache>
                <c:ptCount val="8"/>
                <c:pt idx="0">
                  <c:v>Vision</c:v>
                </c:pt>
                <c:pt idx="1">
                  <c:v>Leadership</c:v>
                </c:pt>
                <c:pt idx="2">
                  <c:v>Technology</c:v>
                </c:pt>
                <c:pt idx="3">
                  <c:v>Professional Development</c:v>
                </c:pt>
                <c:pt idx="4">
                  <c:v>Curriculum and Instruction</c:v>
                </c:pt>
                <c:pt idx="5">
                  <c:v>School Culture</c:v>
                </c:pt>
                <c:pt idx="6">
                  <c:v>Funding</c:v>
                </c:pt>
                <c:pt idx="7">
                  <c:v>Partnerships</c:v>
                </c:pt>
              </c:strCache>
            </c:strRef>
          </c:cat>
          <c:val>
            <c:numRef>
              <c:f>Sheet1!$B$3:$B$10</c:f>
              <c:numCache>
                <c:formatCode>General</c:formatCode>
                <c:ptCount val="8"/>
                <c:pt idx="0">
                  <c:v>45</c:v>
                </c:pt>
                <c:pt idx="1">
                  <c:v>45</c:v>
                </c:pt>
                <c:pt idx="2">
                  <c:v>45</c:v>
                </c:pt>
                <c:pt idx="3">
                  <c:v>45</c:v>
                </c:pt>
                <c:pt idx="4">
                  <c:v>45</c:v>
                </c:pt>
                <c:pt idx="5">
                  <c:v>45</c:v>
                </c:pt>
                <c:pt idx="6">
                  <c:v>45</c:v>
                </c:pt>
                <c:pt idx="7">
                  <c:v>45</c:v>
                </c:pt>
              </c:numCache>
            </c:numRef>
          </c:val>
        </c:ser>
        <c:dLbls>
          <c:showLegendKey val="0"/>
          <c:showVal val="0"/>
          <c:showCatName val="1"/>
          <c:showSerName val="0"/>
          <c:showPercent val="0"/>
          <c:showBubbleSize val="0"/>
          <c:showLeaderLines val="1"/>
        </c:dLbls>
      </c:pie3DChart>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639B8C-7B4D-423A-9F94-23CD0696AD96}"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NZ"/>
        </a:p>
      </dgm:t>
    </dgm:pt>
    <dgm:pt modelId="{954414A8-2DFF-445A-84FB-5205F99D5E80}">
      <dgm:prSet phldrT="[Text]" custT="1"/>
      <dgm:spPr/>
      <dgm:t>
        <a:bodyPr/>
        <a:lstStyle/>
        <a:p>
          <a:r>
            <a:rPr lang="mi-NZ" sz="2800" dirty="0" smtClean="0"/>
            <a:t>New Zealand </a:t>
          </a:r>
          <a:r>
            <a:rPr lang="mi-NZ" sz="2800" dirty="0" smtClean="0"/>
            <a:t>national project</a:t>
          </a:r>
          <a:endParaRPr lang="en-NZ" sz="2800" dirty="0"/>
        </a:p>
      </dgm:t>
    </dgm:pt>
    <dgm:pt modelId="{D2E73567-EC47-493E-92C1-50329E511CF9}" type="parTrans" cxnId="{1202E6E4-B607-4BC8-87CA-8416BA611667}">
      <dgm:prSet/>
      <dgm:spPr/>
      <dgm:t>
        <a:bodyPr/>
        <a:lstStyle/>
        <a:p>
          <a:endParaRPr lang="en-NZ"/>
        </a:p>
      </dgm:t>
    </dgm:pt>
    <dgm:pt modelId="{CF685218-D183-4EB6-B0A6-2640D5ECCDF3}" type="sibTrans" cxnId="{1202E6E4-B607-4BC8-87CA-8416BA611667}">
      <dgm:prSet/>
      <dgm:spPr/>
      <dgm:t>
        <a:bodyPr/>
        <a:lstStyle/>
        <a:p>
          <a:endParaRPr lang="en-NZ"/>
        </a:p>
      </dgm:t>
    </dgm:pt>
    <dgm:pt modelId="{0B8A90EB-5434-4732-8540-705D15CEA719}">
      <dgm:prSet phldrT="[Text]" custT="1"/>
      <dgm:spPr/>
      <dgm:t>
        <a:bodyPr/>
        <a:lstStyle/>
        <a:p>
          <a:r>
            <a:rPr lang="mi-NZ" sz="2800" dirty="0" smtClean="0"/>
            <a:t>How can key messages from successful technology leadership </a:t>
          </a:r>
          <a:r>
            <a:rPr lang="mi-NZ" sz="2800" dirty="0" smtClean="0"/>
            <a:t>in schools </a:t>
          </a:r>
          <a:r>
            <a:rPr lang="mi-NZ" sz="2800" dirty="0" smtClean="0"/>
            <a:t>...</a:t>
          </a:r>
          <a:endParaRPr lang="en-NZ" sz="2800" dirty="0"/>
        </a:p>
      </dgm:t>
    </dgm:pt>
    <dgm:pt modelId="{4A47977C-7E63-4619-8A39-6AC3F270700A}" type="parTrans" cxnId="{0BD75CEA-8A18-4A5C-8935-275132EC6909}">
      <dgm:prSet/>
      <dgm:spPr/>
      <dgm:t>
        <a:bodyPr/>
        <a:lstStyle/>
        <a:p>
          <a:endParaRPr lang="en-NZ"/>
        </a:p>
      </dgm:t>
    </dgm:pt>
    <dgm:pt modelId="{7A499432-A78B-4E2A-8ADA-9195BCF81497}" type="sibTrans" cxnId="{0BD75CEA-8A18-4A5C-8935-275132EC6909}">
      <dgm:prSet/>
      <dgm:spPr/>
      <dgm:t>
        <a:bodyPr/>
        <a:lstStyle/>
        <a:p>
          <a:endParaRPr lang="en-NZ"/>
        </a:p>
      </dgm:t>
    </dgm:pt>
    <dgm:pt modelId="{341D790E-115E-4684-A7FD-28FEB7B93B76}">
      <dgm:prSet phldrT="[Text]" custT="1"/>
      <dgm:spPr/>
      <dgm:t>
        <a:bodyPr/>
        <a:lstStyle/>
        <a:p>
          <a:r>
            <a:rPr lang="mi-NZ" sz="2400" dirty="0" smtClean="0"/>
            <a:t>Contemporary Learning </a:t>
          </a:r>
          <a:endParaRPr lang="en-NZ" sz="2400" dirty="0"/>
        </a:p>
      </dgm:t>
    </dgm:pt>
    <dgm:pt modelId="{0DB0DCC8-E589-4EF7-A788-9E0C2839D529}" type="parTrans" cxnId="{0D7559AE-77A0-4110-B522-72738F90FB8B}">
      <dgm:prSet/>
      <dgm:spPr/>
      <dgm:t>
        <a:bodyPr/>
        <a:lstStyle/>
        <a:p>
          <a:endParaRPr lang="en-NZ"/>
        </a:p>
      </dgm:t>
    </dgm:pt>
    <dgm:pt modelId="{CC4DFD60-6B8D-4A69-A4EE-BA897D56812B}" type="sibTrans" cxnId="{0D7559AE-77A0-4110-B522-72738F90FB8B}">
      <dgm:prSet/>
      <dgm:spPr/>
      <dgm:t>
        <a:bodyPr/>
        <a:lstStyle/>
        <a:p>
          <a:endParaRPr lang="en-NZ"/>
        </a:p>
      </dgm:t>
    </dgm:pt>
    <dgm:pt modelId="{4927F694-1D02-4F94-BE6F-3956DEEE2698}">
      <dgm:prSet phldrT="[Text]" custT="1"/>
      <dgm:spPr/>
      <dgm:t>
        <a:bodyPr/>
        <a:lstStyle/>
        <a:p>
          <a:r>
            <a:rPr lang="mi-NZ" sz="2800" dirty="0" smtClean="0"/>
            <a:t>inform future focused decision making and leadership?</a:t>
          </a:r>
          <a:endParaRPr lang="en-NZ" sz="2800" dirty="0"/>
        </a:p>
      </dgm:t>
    </dgm:pt>
    <dgm:pt modelId="{C29D64DB-1E66-4C59-97E3-5471F4DC7360}" type="parTrans" cxnId="{AA177C15-24A0-4CE9-A84E-FAEC980E1B75}">
      <dgm:prSet/>
      <dgm:spPr/>
      <dgm:t>
        <a:bodyPr/>
        <a:lstStyle/>
        <a:p>
          <a:endParaRPr lang="en-NZ"/>
        </a:p>
      </dgm:t>
    </dgm:pt>
    <dgm:pt modelId="{7641377C-55C2-4A8D-B527-A6D5066FB61A}" type="sibTrans" cxnId="{AA177C15-24A0-4CE9-A84E-FAEC980E1B75}">
      <dgm:prSet/>
      <dgm:spPr/>
      <dgm:t>
        <a:bodyPr/>
        <a:lstStyle/>
        <a:p>
          <a:endParaRPr lang="en-NZ"/>
        </a:p>
      </dgm:t>
    </dgm:pt>
    <dgm:pt modelId="{EC494010-E482-4946-B61F-E5DF0554D286}" type="pres">
      <dgm:prSet presAssocID="{CB639B8C-7B4D-423A-9F94-23CD0696AD96}" presName="Name0" presStyleCnt="0">
        <dgm:presLayoutVars>
          <dgm:dir/>
          <dgm:animOne val="branch"/>
          <dgm:animLvl val="lvl"/>
        </dgm:presLayoutVars>
      </dgm:prSet>
      <dgm:spPr/>
      <dgm:t>
        <a:bodyPr/>
        <a:lstStyle/>
        <a:p>
          <a:endParaRPr lang="en-NZ"/>
        </a:p>
      </dgm:t>
    </dgm:pt>
    <dgm:pt modelId="{05883ABA-74AE-4282-A74B-8E0FF3EB4218}" type="pres">
      <dgm:prSet presAssocID="{954414A8-2DFF-445A-84FB-5205F99D5E80}" presName="chaos" presStyleCnt="0"/>
      <dgm:spPr/>
    </dgm:pt>
    <dgm:pt modelId="{C3B198E6-CB29-4450-BABE-0E1280324ADF}" type="pres">
      <dgm:prSet presAssocID="{954414A8-2DFF-445A-84FB-5205F99D5E80}" presName="parTx1" presStyleLbl="revTx" presStyleIdx="0" presStyleCnt="3"/>
      <dgm:spPr/>
      <dgm:t>
        <a:bodyPr/>
        <a:lstStyle/>
        <a:p>
          <a:endParaRPr lang="en-NZ"/>
        </a:p>
      </dgm:t>
    </dgm:pt>
    <dgm:pt modelId="{B5A5CB96-3597-44F3-A1A0-250729AD1A85}" type="pres">
      <dgm:prSet presAssocID="{954414A8-2DFF-445A-84FB-5205F99D5E80}" presName="desTx1" presStyleLbl="revTx" presStyleIdx="1" presStyleCnt="3" custScaleX="123562">
        <dgm:presLayoutVars>
          <dgm:bulletEnabled val="1"/>
        </dgm:presLayoutVars>
      </dgm:prSet>
      <dgm:spPr/>
      <dgm:t>
        <a:bodyPr/>
        <a:lstStyle/>
        <a:p>
          <a:endParaRPr lang="en-NZ"/>
        </a:p>
      </dgm:t>
    </dgm:pt>
    <dgm:pt modelId="{B3079B9B-A69A-42A0-B314-3371E71C34C3}" type="pres">
      <dgm:prSet presAssocID="{954414A8-2DFF-445A-84FB-5205F99D5E80}" presName="c1" presStyleLbl="node1" presStyleIdx="0" presStyleCnt="19"/>
      <dgm:spPr/>
    </dgm:pt>
    <dgm:pt modelId="{F83D556F-6986-4567-BE8F-62D272E4CA0C}" type="pres">
      <dgm:prSet presAssocID="{954414A8-2DFF-445A-84FB-5205F99D5E80}" presName="c2" presStyleLbl="node1" presStyleIdx="1" presStyleCnt="19"/>
      <dgm:spPr/>
    </dgm:pt>
    <dgm:pt modelId="{43354E7C-B4A3-48E4-AF08-A4D4F06420F3}" type="pres">
      <dgm:prSet presAssocID="{954414A8-2DFF-445A-84FB-5205F99D5E80}" presName="c3" presStyleLbl="node1" presStyleIdx="2" presStyleCnt="19"/>
      <dgm:spPr/>
    </dgm:pt>
    <dgm:pt modelId="{6FE3C277-901D-475C-AFD2-CAA9728B5137}" type="pres">
      <dgm:prSet presAssocID="{954414A8-2DFF-445A-84FB-5205F99D5E80}" presName="c4" presStyleLbl="node1" presStyleIdx="3" presStyleCnt="19"/>
      <dgm:spPr/>
    </dgm:pt>
    <dgm:pt modelId="{3054B8E2-D1A2-4B26-BEF1-C696D793D844}" type="pres">
      <dgm:prSet presAssocID="{954414A8-2DFF-445A-84FB-5205F99D5E80}" presName="c5" presStyleLbl="node1" presStyleIdx="4" presStyleCnt="19"/>
      <dgm:spPr/>
    </dgm:pt>
    <dgm:pt modelId="{64DA1EE5-C621-444B-83FE-46E10FDB678B}" type="pres">
      <dgm:prSet presAssocID="{954414A8-2DFF-445A-84FB-5205F99D5E80}" presName="c6" presStyleLbl="node1" presStyleIdx="5" presStyleCnt="19"/>
      <dgm:spPr/>
    </dgm:pt>
    <dgm:pt modelId="{8296A009-B1C5-4658-88F3-04EEF51DA4D4}" type="pres">
      <dgm:prSet presAssocID="{954414A8-2DFF-445A-84FB-5205F99D5E80}" presName="c7" presStyleLbl="node1" presStyleIdx="6" presStyleCnt="19"/>
      <dgm:spPr/>
    </dgm:pt>
    <dgm:pt modelId="{453C8DB4-1D05-4D3B-BBBB-198F4596868E}" type="pres">
      <dgm:prSet presAssocID="{954414A8-2DFF-445A-84FB-5205F99D5E80}" presName="c8" presStyleLbl="node1" presStyleIdx="7" presStyleCnt="19"/>
      <dgm:spPr/>
    </dgm:pt>
    <dgm:pt modelId="{A1DEBD07-118B-488C-A6AB-008BF784194F}" type="pres">
      <dgm:prSet presAssocID="{954414A8-2DFF-445A-84FB-5205F99D5E80}" presName="c9" presStyleLbl="node1" presStyleIdx="8" presStyleCnt="19"/>
      <dgm:spPr/>
    </dgm:pt>
    <dgm:pt modelId="{4224D7E9-CD65-48C7-B962-56214A8387A2}" type="pres">
      <dgm:prSet presAssocID="{954414A8-2DFF-445A-84FB-5205F99D5E80}" presName="c10" presStyleLbl="node1" presStyleIdx="9" presStyleCnt="19"/>
      <dgm:spPr/>
    </dgm:pt>
    <dgm:pt modelId="{423B82F3-4DE2-44AF-9017-2D350A738897}" type="pres">
      <dgm:prSet presAssocID="{954414A8-2DFF-445A-84FB-5205F99D5E80}" presName="c11" presStyleLbl="node1" presStyleIdx="10" presStyleCnt="19"/>
      <dgm:spPr/>
    </dgm:pt>
    <dgm:pt modelId="{98B41731-6E1C-4FDE-9114-6F21B16DB545}" type="pres">
      <dgm:prSet presAssocID="{954414A8-2DFF-445A-84FB-5205F99D5E80}" presName="c12" presStyleLbl="node1" presStyleIdx="11" presStyleCnt="19"/>
      <dgm:spPr/>
    </dgm:pt>
    <dgm:pt modelId="{148E69F8-AA17-484F-938D-73E3E6B3B5A7}" type="pres">
      <dgm:prSet presAssocID="{954414A8-2DFF-445A-84FB-5205F99D5E80}" presName="c13" presStyleLbl="node1" presStyleIdx="12" presStyleCnt="19"/>
      <dgm:spPr/>
    </dgm:pt>
    <dgm:pt modelId="{B8DDE073-FFE2-4AF5-B6A4-F47DD0667619}" type="pres">
      <dgm:prSet presAssocID="{954414A8-2DFF-445A-84FB-5205F99D5E80}" presName="c14" presStyleLbl="node1" presStyleIdx="13" presStyleCnt="19"/>
      <dgm:spPr/>
    </dgm:pt>
    <dgm:pt modelId="{B2265A5E-F9F1-4DDF-A54B-DBDAE6634B4A}" type="pres">
      <dgm:prSet presAssocID="{954414A8-2DFF-445A-84FB-5205F99D5E80}" presName="c15" presStyleLbl="node1" presStyleIdx="14" presStyleCnt="19"/>
      <dgm:spPr/>
    </dgm:pt>
    <dgm:pt modelId="{367942BF-63FE-42FF-8D96-74330CACA51C}" type="pres">
      <dgm:prSet presAssocID="{954414A8-2DFF-445A-84FB-5205F99D5E80}" presName="c16" presStyleLbl="node1" presStyleIdx="15" presStyleCnt="19"/>
      <dgm:spPr/>
    </dgm:pt>
    <dgm:pt modelId="{EAC34BC3-C9D5-42F2-8B2A-7D9407C3742F}" type="pres">
      <dgm:prSet presAssocID="{954414A8-2DFF-445A-84FB-5205F99D5E80}" presName="c17" presStyleLbl="node1" presStyleIdx="16" presStyleCnt="19"/>
      <dgm:spPr/>
    </dgm:pt>
    <dgm:pt modelId="{62621207-2D49-4B75-B21E-8C5E2F61F0A1}" type="pres">
      <dgm:prSet presAssocID="{954414A8-2DFF-445A-84FB-5205F99D5E80}" presName="c18" presStyleLbl="node1" presStyleIdx="17" presStyleCnt="19"/>
      <dgm:spPr/>
    </dgm:pt>
    <dgm:pt modelId="{C80E8BDF-F6D4-4099-8892-D33899663CAA}" type="pres">
      <dgm:prSet presAssocID="{CF685218-D183-4EB6-B0A6-2640D5ECCDF3}" presName="chevronComposite1" presStyleCnt="0"/>
      <dgm:spPr/>
    </dgm:pt>
    <dgm:pt modelId="{AD2C93E7-3E63-4D81-B6C4-25A9A22018B5}" type="pres">
      <dgm:prSet presAssocID="{CF685218-D183-4EB6-B0A6-2640D5ECCDF3}" presName="chevron1" presStyleLbl="sibTrans2D1" presStyleIdx="0" presStyleCnt="2"/>
      <dgm:spPr/>
      <dgm:t>
        <a:bodyPr/>
        <a:lstStyle/>
        <a:p>
          <a:endParaRPr lang="en-NZ"/>
        </a:p>
      </dgm:t>
    </dgm:pt>
    <dgm:pt modelId="{A23C9D38-D239-4AFF-80CD-57B82962EBC1}" type="pres">
      <dgm:prSet presAssocID="{CF685218-D183-4EB6-B0A6-2640D5ECCDF3}" presName="spChevron1" presStyleCnt="0"/>
      <dgm:spPr/>
    </dgm:pt>
    <dgm:pt modelId="{B5E93325-874A-44DD-9ADE-2B358672811F}" type="pres">
      <dgm:prSet presAssocID="{CF685218-D183-4EB6-B0A6-2640D5ECCDF3}" presName="overlap" presStyleCnt="0"/>
      <dgm:spPr/>
    </dgm:pt>
    <dgm:pt modelId="{1A7E687D-673E-4E61-A586-AD4AF60F7FEA}" type="pres">
      <dgm:prSet presAssocID="{CF685218-D183-4EB6-B0A6-2640D5ECCDF3}" presName="chevronComposite2" presStyleCnt="0"/>
      <dgm:spPr/>
    </dgm:pt>
    <dgm:pt modelId="{B5CA1215-7199-40DE-B33E-5B2CD281413A}" type="pres">
      <dgm:prSet presAssocID="{CF685218-D183-4EB6-B0A6-2640D5ECCDF3}" presName="chevron2" presStyleLbl="sibTrans2D1" presStyleIdx="1" presStyleCnt="2"/>
      <dgm:spPr/>
    </dgm:pt>
    <dgm:pt modelId="{2743B78A-FD17-4B5D-BBD3-44CE883E85C1}" type="pres">
      <dgm:prSet presAssocID="{CF685218-D183-4EB6-B0A6-2640D5ECCDF3}" presName="spChevron2" presStyleCnt="0"/>
      <dgm:spPr/>
    </dgm:pt>
    <dgm:pt modelId="{C7A70424-CE68-4AC9-A819-06B7EF408B33}" type="pres">
      <dgm:prSet presAssocID="{341D790E-115E-4684-A7FD-28FEB7B93B76}" presName="last" presStyleCnt="0"/>
      <dgm:spPr/>
    </dgm:pt>
    <dgm:pt modelId="{F66C5D4C-2C44-44D9-8574-5E3F6CB0CDD4}" type="pres">
      <dgm:prSet presAssocID="{341D790E-115E-4684-A7FD-28FEB7B93B76}" presName="circleTx" presStyleLbl="node1" presStyleIdx="18" presStyleCnt="19" custScaleX="115655" custScaleY="112320"/>
      <dgm:spPr/>
      <dgm:t>
        <a:bodyPr/>
        <a:lstStyle/>
        <a:p>
          <a:endParaRPr lang="en-NZ"/>
        </a:p>
      </dgm:t>
    </dgm:pt>
    <dgm:pt modelId="{473982D9-3748-4437-B6FB-9FA032914009}" type="pres">
      <dgm:prSet presAssocID="{341D790E-115E-4684-A7FD-28FEB7B93B76}" presName="desTxN" presStyleLbl="revTx" presStyleIdx="2" presStyleCnt="3">
        <dgm:presLayoutVars>
          <dgm:bulletEnabled val="1"/>
        </dgm:presLayoutVars>
      </dgm:prSet>
      <dgm:spPr/>
      <dgm:t>
        <a:bodyPr/>
        <a:lstStyle/>
        <a:p>
          <a:endParaRPr lang="en-NZ"/>
        </a:p>
      </dgm:t>
    </dgm:pt>
    <dgm:pt modelId="{47C282C0-BB49-40A0-8151-B0E6E5F9C095}" type="pres">
      <dgm:prSet presAssocID="{341D790E-115E-4684-A7FD-28FEB7B93B76}" presName="spN" presStyleCnt="0"/>
      <dgm:spPr/>
    </dgm:pt>
  </dgm:ptLst>
  <dgm:cxnLst>
    <dgm:cxn modelId="{0BD75CEA-8A18-4A5C-8935-275132EC6909}" srcId="{954414A8-2DFF-445A-84FB-5205F99D5E80}" destId="{0B8A90EB-5434-4732-8540-705D15CEA719}" srcOrd="0" destOrd="0" parTransId="{4A47977C-7E63-4619-8A39-6AC3F270700A}" sibTransId="{7A499432-A78B-4E2A-8ADA-9195BCF81497}"/>
    <dgm:cxn modelId="{5069B5F6-C5A0-4B47-9043-1C95D85A3495}" type="presOf" srcId="{341D790E-115E-4684-A7FD-28FEB7B93B76}" destId="{F66C5D4C-2C44-44D9-8574-5E3F6CB0CDD4}" srcOrd="0" destOrd="0" presId="urn:microsoft.com/office/officeart/2009/3/layout/RandomtoResultProcess"/>
    <dgm:cxn modelId="{8719D24B-8603-4D1C-A656-AA9B648C1F9B}" type="presOf" srcId="{CB639B8C-7B4D-423A-9F94-23CD0696AD96}" destId="{EC494010-E482-4946-B61F-E5DF0554D286}" srcOrd="0" destOrd="0" presId="urn:microsoft.com/office/officeart/2009/3/layout/RandomtoResultProcess"/>
    <dgm:cxn modelId="{AA177C15-24A0-4CE9-A84E-FAEC980E1B75}" srcId="{341D790E-115E-4684-A7FD-28FEB7B93B76}" destId="{4927F694-1D02-4F94-BE6F-3956DEEE2698}" srcOrd="0" destOrd="0" parTransId="{C29D64DB-1E66-4C59-97E3-5471F4DC7360}" sibTransId="{7641377C-55C2-4A8D-B527-A6D5066FB61A}"/>
    <dgm:cxn modelId="{0D7559AE-77A0-4110-B522-72738F90FB8B}" srcId="{CB639B8C-7B4D-423A-9F94-23CD0696AD96}" destId="{341D790E-115E-4684-A7FD-28FEB7B93B76}" srcOrd="1" destOrd="0" parTransId="{0DB0DCC8-E589-4EF7-A788-9E0C2839D529}" sibTransId="{CC4DFD60-6B8D-4A69-A4EE-BA897D56812B}"/>
    <dgm:cxn modelId="{B3336EAE-08EA-46CD-AD5D-E3577552B046}" type="presOf" srcId="{954414A8-2DFF-445A-84FB-5205F99D5E80}" destId="{C3B198E6-CB29-4450-BABE-0E1280324ADF}" srcOrd="0" destOrd="0" presId="urn:microsoft.com/office/officeart/2009/3/layout/RandomtoResultProcess"/>
    <dgm:cxn modelId="{1202E6E4-B607-4BC8-87CA-8416BA611667}" srcId="{CB639B8C-7B4D-423A-9F94-23CD0696AD96}" destId="{954414A8-2DFF-445A-84FB-5205F99D5E80}" srcOrd="0" destOrd="0" parTransId="{D2E73567-EC47-493E-92C1-50329E511CF9}" sibTransId="{CF685218-D183-4EB6-B0A6-2640D5ECCDF3}"/>
    <dgm:cxn modelId="{CDC1A264-54AE-4B49-B5AB-F0B634487CF3}" type="presOf" srcId="{4927F694-1D02-4F94-BE6F-3956DEEE2698}" destId="{473982D9-3748-4437-B6FB-9FA032914009}" srcOrd="0" destOrd="0" presId="urn:microsoft.com/office/officeart/2009/3/layout/RandomtoResultProcess"/>
    <dgm:cxn modelId="{23AD50FE-0996-41AA-B18F-F14B6D19B9AE}" type="presOf" srcId="{0B8A90EB-5434-4732-8540-705D15CEA719}" destId="{B5A5CB96-3597-44F3-A1A0-250729AD1A85}" srcOrd="0" destOrd="0" presId="urn:microsoft.com/office/officeart/2009/3/layout/RandomtoResultProcess"/>
    <dgm:cxn modelId="{0D28D32F-6AFB-494B-A44E-66F4E97D488C}" type="presParOf" srcId="{EC494010-E482-4946-B61F-E5DF0554D286}" destId="{05883ABA-74AE-4282-A74B-8E0FF3EB4218}" srcOrd="0" destOrd="0" presId="urn:microsoft.com/office/officeart/2009/3/layout/RandomtoResultProcess"/>
    <dgm:cxn modelId="{ED466419-867B-462A-8E31-B3A15E7C8FCC}" type="presParOf" srcId="{05883ABA-74AE-4282-A74B-8E0FF3EB4218}" destId="{C3B198E6-CB29-4450-BABE-0E1280324ADF}" srcOrd="0" destOrd="0" presId="urn:microsoft.com/office/officeart/2009/3/layout/RandomtoResultProcess"/>
    <dgm:cxn modelId="{67B9BC75-AE0D-4A7B-B667-1326AFFD281B}" type="presParOf" srcId="{05883ABA-74AE-4282-A74B-8E0FF3EB4218}" destId="{B5A5CB96-3597-44F3-A1A0-250729AD1A85}" srcOrd="1" destOrd="0" presId="urn:microsoft.com/office/officeart/2009/3/layout/RandomtoResultProcess"/>
    <dgm:cxn modelId="{F0F6277F-1D8C-4C13-957B-1B0CC25FFBE0}" type="presParOf" srcId="{05883ABA-74AE-4282-A74B-8E0FF3EB4218}" destId="{B3079B9B-A69A-42A0-B314-3371E71C34C3}" srcOrd="2" destOrd="0" presId="urn:microsoft.com/office/officeart/2009/3/layout/RandomtoResultProcess"/>
    <dgm:cxn modelId="{B13A7180-4BF1-4354-82B3-7215038395D5}" type="presParOf" srcId="{05883ABA-74AE-4282-A74B-8E0FF3EB4218}" destId="{F83D556F-6986-4567-BE8F-62D272E4CA0C}" srcOrd="3" destOrd="0" presId="urn:microsoft.com/office/officeart/2009/3/layout/RandomtoResultProcess"/>
    <dgm:cxn modelId="{FD50EED7-902B-4E5B-881F-2988C751AA41}" type="presParOf" srcId="{05883ABA-74AE-4282-A74B-8E0FF3EB4218}" destId="{43354E7C-B4A3-48E4-AF08-A4D4F06420F3}" srcOrd="4" destOrd="0" presId="urn:microsoft.com/office/officeart/2009/3/layout/RandomtoResultProcess"/>
    <dgm:cxn modelId="{F08A3C60-D527-4F1B-948A-906808C8E578}" type="presParOf" srcId="{05883ABA-74AE-4282-A74B-8E0FF3EB4218}" destId="{6FE3C277-901D-475C-AFD2-CAA9728B5137}" srcOrd="5" destOrd="0" presId="urn:microsoft.com/office/officeart/2009/3/layout/RandomtoResultProcess"/>
    <dgm:cxn modelId="{BC8AD61E-6ACB-4885-B073-EE5FDB78E0E1}" type="presParOf" srcId="{05883ABA-74AE-4282-A74B-8E0FF3EB4218}" destId="{3054B8E2-D1A2-4B26-BEF1-C696D793D844}" srcOrd="6" destOrd="0" presId="urn:microsoft.com/office/officeart/2009/3/layout/RandomtoResultProcess"/>
    <dgm:cxn modelId="{6A3FD7BB-41FF-4D18-9437-2BF6C7781959}" type="presParOf" srcId="{05883ABA-74AE-4282-A74B-8E0FF3EB4218}" destId="{64DA1EE5-C621-444B-83FE-46E10FDB678B}" srcOrd="7" destOrd="0" presId="urn:microsoft.com/office/officeart/2009/3/layout/RandomtoResultProcess"/>
    <dgm:cxn modelId="{D5C8D2DA-D2FB-4738-BB12-C98B387B9412}" type="presParOf" srcId="{05883ABA-74AE-4282-A74B-8E0FF3EB4218}" destId="{8296A009-B1C5-4658-88F3-04EEF51DA4D4}" srcOrd="8" destOrd="0" presId="urn:microsoft.com/office/officeart/2009/3/layout/RandomtoResultProcess"/>
    <dgm:cxn modelId="{94A235CC-539E-489D-A8BC-357B3A7D27C6}" type="presParOf" srcId="{05883ABA-74AE-4282-A74B-8E0FF3EB4218}" destId="{453C8DB4-1D05-4D3B-BBBB-198F4596868E}" srcOrd="9" destOrd="0" presId="urn:microsoft.com/office/officeart/2009/3/layout/RandomtoResultProcess"/>
    <dgm:cxn modelId="{DCDEC751-6902-4049-81E3-80260C8638EC}" type="presParOf" srcId="{05883ABA-74AE-4282-A74B-8E0FF3EB4218}" destId="{A1DEBD07-118B-488C-A6AB-008BF784194F}" srcOrd="10" destOrd="0" presId="urn:microsoft.com/office/officeart/2009/3/layout/RandomtoResultProcess"/>
    <dgm:cxn modelId="{1BE2E1E7-39E5-4FF6-883C-952314867672}" type="presParOf" srcId="{05883ABA-74AE-4282-A74B-8E0FF3EB4218}" destId="{4224D7E9-CD65-48C7-B962-56214A8387A2}" srcOrd="11" destOrd="0" presId="urn:microsoft.com/office/officeart/2009/3/layout/RandomtoResultProcess"/>
    <dgm:cxn modelId="{ABEBFEDA-8B6B-49CF-984A-F8C93E9CECF5}" type="presParOf" srcId="{05883ABA-74AE-4282-A74B-8E0FF3EB4218}" destId="{423B82F3-4DE2-44AF-9017-2D350A738897}" srcOrd="12" destOrd="0" presId="urn:microsoft.com/office/officeart/2009/3/layout/RandomtoResultProcess"/>
    <dgm:cxn modelId="{481DF9ED-744B-4B98-8A8D-6DB8A93917F3}" type="presParOf" srcId="{05883ABA-74AE-4282-A74B-8E0FF3EB4218}" destId="{98B41731-6E1C-4FDE-9114-6F21B16DB545}" srcOrd="13" destOrd="0" presId="urn:microsoft.com/office/officeart/2009/3/layout/RandomtoResultProcess"/>
    <dgm:cxn modelId="{ED456E4A-CFFD-4417-A2EC-E247D05A699D}" type="presParOf" srcId="{05883ABA-74AE-4282-A74B-8E0FF3EB4218}" destId="{148E69F8-AA17-484F-938D-73E3E6B3B5A7}" srcOrd="14" destOrd="0" presId="urn:microsoft.com/office/officeart/2009/3/layout/RandomtoResultProcess"/>
    <dgm:cxn modelId="{B056E93D-DD7F-4BE6-813B-1A33EA4A5A0A}" type="presParOf" srcId="{05883ABA-74AE-4282-A74B-8E0FF3EB4218}" destId="{B8DDE073-FFE2-4AF5-B6A4-F47DD0667619}" srcOrd="15" destOrd="0" presId="urn:microsoft.com/office/officeart/2009/3/layout/RandomtoResultProcess"/>
    <dgm:cxn modelId="{7056910C-6CCB-4F83-BA7D-A88F4305E239}" type="presParOf" srcId="{05883ABA-74AE-4282-A74B-8E0FF3EB4218}" destId="{B2265A5E-F9F1-4DDF-A54B-DBDAE6634B4A}" srcOrd="16" destOrd="0" presId="urn:microsoft.com/office/officeart/2009/3/layout/RandomtoResultProcess"/>
    <dgm:cxn modelId="{DF242044-B491-4567-B15A-A83F1104BBC8}" type="presParOf" srcId="{05883ABA-74AE-4282-A74B-8E0FF3EB4218}" destId="{367942BF-63FE-42FF-8D96-74330CACA51C}" srcOrd="17" destOrd="0" presId="urn:microsoft.com/office/officeart/2009/3/layout/RandomtoResultProcess"/>
    <dgm:cxn modelId="{E8439AA0-D866-498E-B7F9-74221B67651B}" type="presParOf" srcId="{05883ABA-74AE-4282-A74B-8E0FF3EB4218}" destId="{EAC34BC3-C9D5-42F2-8B2A-7D9407C3742F}" srcOrd="18" destOrd="0" presId="urn:microsoft.com/office/officeart/2009/3/layout/RandomtoResultProcess"/>
    <dgm:cxn modelId="{CBF8012B-EABE-414E-9110-B8A901055E07}" type="presParOf" srcId="{05883ABA-74AE-4282-A74B-8E0FF3EB4218}" destId="{62621207-2D49-4B75-B21E-8C5E2F61F0A1}" srcOrd="19" destOrd="0" presId="urn:microsoft.com/office/officeart/2009/3/layout/RandomtoResultProcess"/>
    <dgm:cxn modelId="{C81B511C-8323-4815-A7A2-8A7C854C9CC4}" type="presParOf" srcId="{EC494010-E482-4946-B61F-E5DF0554D286}" destId="{C80E8BDF-F6D4-4099-8892-D33899663CAA}" srcOrd="1" destOrd="0" presId="urn:microsoft.com/office/officeart/2009/3/layout/RandomtoResultProcess"/>
    <dgm:cxn modelId="{2E23D385-7B32-4EBB-9289-F62BA761BD66}" type="presParOf" srcId="{C80E8BDF-F6D4-4099-8892-D33899663CAA}" destId="{AD2C93E7-3E63-4D81-B6C4-25A9A22018B5}" srcOrd="0" destOrd="0" presId="urn:microsoft.com/office/officeart/2009/3/layout/RandomtoResultProcess"/>
    <dgm:cxn modelId="{3041C2D3-B689-4DC0-A7B1-0BDD2CCAFFEF}" type="presParOf" srcId="{C80E8BDF-F6D4-4099-8892-D33899663CAA}" destId="{A23C9D38-D239-4AFF-80CD-57B82962EBC1}" srcOrd="1" destOrd="0" presId="urn:microsoft.com/office/officeart/2009/3/layout/RandomtoResultProcess"/>
    <dgm:cxn modelId="{D6A9EDFA-55EB-4C4B-BD54-5611857C5DEA}" type="presParOf" srcId="{EC494010-E482-4946-B61F-E5DF0554D286}" destId="{B5E93325-874A-44DD-9ADE-2B358672811F}" srcOrd="2" destOrd="0" presId="urn:microsoft.com/office/officeart/2009/3/layout/RandomtoResultProcess"/>
    <dgm:cxn modelId="{D2CAE27B-AAC1-4927-8E5D-EC73C741781D}" type="presParOf" srcId="{EC494010-E482-4946-B61F-E5DF0554D286}" destId="{1A7E687D-673E-4E61-A586-AD4AF60F7FEA}" srcOrd="3" destOrd="0" presId="urn:microsoft.com/office/officeart/2009/3/layout/RandomtoResultProcess"/>
    <dgm:cxn modelId="{E9015D98-63A4-402D-8F48-7B1820672731}" type="presParOf" srcId="{1A7E687D-673E-4E61-A586-AD4AF60F7FEA}" destId="{B5CA1215-7199-40DE-B33E-5B2CD281413A}" srcOrd="0" destOrd="0" presId="urn:microsoft.com/office/officeart/2009/3/layout/RandomtoResultProcess"/>
    <dgm:cxn modelId="{B01242D8-37F7-40A9-970B-019F97A048C5}" type="presParOf" srcId="{1A7E687D-673E-4E61-A586-AD4AF60F7FEA}" destId="{2743B78A-FD17-4B5D-BBD3-44CE883E85C1}" srcOrd="1" destOrd="0" presId="urn:microsoft.com/office/officeart/2009/3/layout/RandomtoResultProcess"/>
    <dgm:cxn modelId="{34237394-3DDE-4BAB-8F2B-37EEDC978DCA}" type="presParOf" srcId="{EC494010-E482-4946-B61F-E5DF0554D286}" destId="{C7A70424-CE68-4AC9-A819-06B7EF408B33}" srcOrd="4" destOrd="0" presId="urn:microsoft.com/office/officeart/2009/3/layout/RandomtoResultProcess"/>
    <dgm:cxn modelId="{7FE50639-01EA-4EE4-9CAE-41564C59F8A0}" type="presParOf" srcId="{C7A70424-CE68-4AC9-A819-06B7EF408B33}" destId="{F66C5D4C-2C44-44D9-8574-5E3F6CB0CDD4}" srcOrd="0" destOrd="0" presId="urn:microsoft.com/office/officeart/2009/3/layout/RandomtoResultProcess"/>
    <dgm:cxn modelId="{5CDFA5A6-3E05-4DB7-A533-7933D8A6B5CA}" type="presParOf" srcId="{C7A70424-CE68-4AC9-A819-06B7EF408B33}" destId="{473982D9-3748-4437-B6FB-9FA032914009}" srcOrd="1" destOrd="0" presId="urn:microsoft.com/office/officeart/2009/3/layout/RandomtoResultProcess"/>
    <dgm:cxn modelId="{70588BDA-7423-4473-8862-365603E6D865}" type="presParOf" srcId="{C7A70424-CE68-4AC9-A819-06B7EF408B33}" destId="{47C282C0-BB49-40A0-8151-B0E6E5F9C095}"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9B8ABF-D943-4F99-9383-F406AC6D41AD}"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NZ"/>
        </a:p>
      </dgm:t>
    </dgm:pt>
    <dgm:pt modelId="{99EBF1A3-8AE5-4D16-9BA9-B81725E723FF}">
      <dgm:prSet phldrT="[Text]"/>
      <dgm:spPr/>
      <dgm:t>
        <a:bodyPr/>
        <a:lstStyle/>
        <a:p>
          <a:r>
            <a:rPr lang="mi-NZ" dirty="0" smtClean="0"/>
            <a:t>TIS</a:t>
          </a:r>
        </a:p>
        <a:p>
          <a:r>
            <a:rPr lang="mi-NZ" dirty="0" smtClean="0"/>
            <a:t>school</a:t>
          </a:r>
        </a:p>
        <a:p>
          <a:r>
            <a:rPr lang="mi-NZ" dirty="0" smtClean="0"/>
            <a:t>leaders</a:t>
          </a:r>
          <a:endParaRPr lang="en-NZ" dirty="0"/>
        </a:p>
      </dgm:t>
    </dgm:pt>
    <dgm:pt modelId="{E14A830F-AE38-4CC6-BC24-ADA8CA51D772}" type="parTrans" cxnId="{B17660CB-C95F-4F24-9A64-2510BB4E6D7C}">
      <dgm:prSet/>
      <dgm:spPr/>
      <dgm:t>
        <a:bodyPr/>
        <a:lstStyle/>
        <a:p>
          <a:endParaRPr lang="en-NZ"/>
        </a:p>
      </dgm:t>
    </dgm:pt>
    <dgm:pt modelId="{968EA4A5-45B8-421C-B5BD-46C6A99C6119}" type="sibTrans" cxnId="{B17660CB-C95F-4F24-9A64-2510BB4E6D7C}">
      <dgm:prSet/>
      <dgm:spPr/>
      <dgm:t>
        <a:bodyPr/>
        <a:lstStyle/>
        <a:p>
          <a:endParaRPr lang="en-NZ"/>
        </a:p>
      </dgm:t>
    </dgm:pt>
    <dgm:pt modelId="{C6F4DFF6-C53B-4078-BAF4-CD84BBFFFE5F}">
      <dgm:prSet phldrT="[Text]"/>
      <dgm:spPr/>
      <dgm:t>
        <a:bodyPr/>
        <a:lstStyle/>
        <a:p>
          <a:r>
            <a:rPr lang="mi-NZ" dirty="0" smtClean="0"/>
            <a:t>Interviews and focus groups</a:t>
          </a:r>
          <a:endParaRPr lang="en-NZ" dirty="0"/>
        </a:p>
      </dgm:t>
    </dgm:pt>
    <dgm:pt modelId="{837235A6-3480-4D25-9D0C-16E8E0C95C25}" type="parTrans" cxnId="{2F3F93DE-796C-4891-8227-4D143C283DBF}">
      <dgm:prSet/>
      <dgm:spPr/>
      <dgm:t>
        <a:bodyPr/>
        <a:lstStyle/>
        <a:p>
          <a:endParaRPr lang="en-NZ"/>
        </a:p>
      </dgm:t>
    </dgm:pt>
    <dgm:pt modelId="{CA6DD090-E9B7-4E56-AB97-69627F5B30EA}" type="sibTrans" cxnId="{2F3F93DE-796C-4891-8227-4D143C283DBF}">
      <dgm:prSet/>
      <dgm:spPr/>
      <dgm:t>
        <a:bodyPr/>
        <a:lstStyle/>
        <a:p>
          <a:endParaRPr lang="en-NZ"/>
        </a:p>
      </dgm:t>
    </dgm:pt>
    <dgm:pt modelId="{24CAC817-96B5-40A9-81F1-1307E2DA32DC}">
      <dgm:prSet phldrT="[Text]"/>
      <dgm:spPr/>
      <dgm:t>
        <a:bodyPr/>
        <a:lstStyle/>
        <a:p>
          <a:r>
            <a:rPr lang="mi-NZ" dirty="0" smtClean="0"/>
            <a:t>School and classroom observations</a:t>
          </a:r>
          <a:endParaRPr lang="en-NZ" dirty="0"/>
        </a:p>
      </dgm:t>
    </dgm:pt>
    <dgm:pt modelId="{F12A8CFA-A5C7-49FF-A04C-1AD0D1A2D58F}" type="parTrans" cxnId="{0587D424-08C4-41AC-ADE7-3E75F110DD8F}">
      <dgm:prSet/>
      <dgm:spPr/>
      <dgm:t>
        <a:bodyPr/>
        <a:lstStyle/>
        <a:p>
          <a:endParaRPr lang="en-NZ"/>
        </a:p>
      </dgm:t>
    </dgm:pt>
    <dgm:pt modelId="{8E3414E1-267B-4159-9AD7-FB600115ECB6}" type="sibTrans" cxnId="{0587D424-08C4-41AC-ADE7-3E75F110DD8F}">
      <dgm:prSet/>
      <dgm:spPr/>
      <dgm:t>
        <a:bodyPr/>
        <a:lstStyle/>
        <a:p>
          <a:endParaRPr lang="en-NZ"/>
        </a:p>
      </dgm:t>
    </dgm:pt>
    <dgm:pt modelId="{AD22DF42-EDA1-4721-BBB9-75A779DD8320}">
      <dgm:prSet phldrT="[Text]"/>
      <dgm:spPr/>
      <dgm:t>
        <a:bodyPr/>
        <a:lstStyle/>
        <a:p>
          <a:r>
            <a:rPr lang="mi-NZ" dirty="0" smtClean="0"/>
            <a:t>Artefacts and virtual evidence</a:t>
          </a:r>
          <a:endParaRPr lang="en-NZ" dirty="0"/>
        </a:p>
      </dgm:t>
    </dgm:pt>
    <dgm:pt modelId="{70AD620D-9273-45EA-9D01-B8DBD8075CB7}" type="parTrans" cxnId="{A9E6CD69-2BFF-4473-AFB7-A69C5201F580}">
      <dgm:prSet/>
      <dgm:spPr/>
      <dgm:t>
        <a:bodyPr/>
        <a:lstStyle/>
        <a:p>
          <a:endParaRPr lang="en-NZ"/>
        </a:p>
      </dgm:t>
    </dgm:pt>
    <dgm:pt modelId="{41DC17FD-DE58-4D1C-8ACE-A95624D04461}" type="sibTrans" cxnId="{A9E6CD69-2BFF-4473-AFB7-A69C5201F580}">
      <dgm:prSet/>
      <dgm:spPr/>
      <dgm:t>
        <a:bodyPr/>
        <a:lstStyle/>
        <a:p>
          <a:endParaRPr lang="en-NZ"/>
        </a:p>
      </dgm:t>
    </dgm:pt>
    <dgm:pt modelId="{43D05E3D-A39E-4034-8DC2-4DA84B514BB1}" type="pres">
      <dgm:prSet presAssocID="{6C9B8ABF-D943-4F99-9383-F406AC6D41AD}" presName="cycle" presStyleCnt="0">
        <dgm:presLayoutVars>
          <dgm:chMax val="1"/>
          <dgm:dir/>
          <dgm:animLvl val="ctr"/>
          <dgm:resizeHandles val="exact"/>
        </dgm:presLayoutVars>
      </dgm:prSet>
      <dgm:spPr/>
      <dgm:t>
        <a:bodyPr/>
        <a:lstStyle/>
        <a:p>
          <a:endParaRPr lang="en-NZ"/>
        </a:p>
      </dgm:t>
    </dgm:pt>
    <dgm:pt modelId="{96A84080-2E31-4F26-870C-6F173AA6B5A7}" type="pres">
      <dgm:prSet presAssocID="{99EBF1A3-8AE5-4D16-9BA9-B81725E723FF}" presName="centerShape" presStyleLbl="node0" presStyleIdx="0" presStyleCnt="1"/>
      <dgm:spPr/>
      <dgm:t>
        <a:bodyPr/>
        <a:lstStyle/>
        <a:p>
          <a:endParaRPr lang="en-NZ"/>
        </a:p>
      </dgm:t>
    </dgm:pt>
    <dgm:pt modelId="{6CE71E01-E59F-4725-97F3-F70149C01DC8}" type="pres">
      <dgm:prSet presAssocID="{837235A6-3480-4D25-9D0C-16E8E0C95C25}" presName="parTrans" presStyleLbl="bgSibTrans2D1" presStyleIdx="0" presStyleCnt="3"/>
      <dgm:spPr/>
      <dgm:t>
        <a:bodyPr/>
        <a:lstStyle/>
        <a:p>
          <a:endParaRPr lang="en-NZ"/>
        </a:p>
      </dgm:t>
    </dgm:pt>
    <dgm:pt modelId="{00B6AFAE-7353-4F44-BD07-79A2CA95FBDE}" type="pres">
      <dgm:prSet presAssocID="{C6F4DFF6-C53B-4078-BAF4-CD84BBFFFE5F}" presName="node" presStyleLbl="node1" presStyleIdx="0" presStyleCnt="3">
        <dgm:presLayoutVars>
          <dgm:bulletEnabled val="1"/>
        </dgm:presLayoutVars>
      </dgm:prSet>
      <dgm:spPr/>
      <dgm:t>
        <a:bodyPr/>
        <a:lstStyle/>
        <a:p>
          <a:endParaRPr lang="en-NZ"/>
        </a:p>
      </dgm:t>
    </dgm:pt>
    <dgm:pt modelId="{5A4A8136-A023-4CC9-ADB0-583685606FC8}" type="pres">
      <dgm:prSet presAssocID="{F12A8CFA-A5C7-49FF-A04C-1AD0D1A2D58F}" presName="parTrans" presStyleLbl="bgSibTrans2D1" presStyleIdx="1" presStyleCnt="3"/>
      <dgm:spPr/>
      <dgm:t>
        <a:bodyPr/>
        <a:lstStyle/>
        <a:p>
          <a:endParaRPr lang="en-NZ"/>
        </a:p>
      </dgm:t>
    </dgm:pt>
    <dgm:pt modelId="{661C3ACC-2F71-4F66-957F-53E31E9047C1}" type="pres">
      <dgm:prSet presAssocID="{24CAC817-96B5-40A9-81F1-1307E2DA32DC}" presName="node" presStyleLbl="node1" presStyleIdx="1" presStyleCnt="3">
        <dgm:presLayoutVars>
          <dgm:bulletEnabled val="1"/>
        </dgm:presLayoutVars>
      </dgm:prSet>
      <dgm:spPr/>
      <dgm:t>
        <a:bodyPr/>
        <a:lstStyle/>
        <a:p>
          <a:endParaRPr lang="en-NZ"/>
        </a:p>
      </dgm:t>
    </dgm:pt>
    <dgm:pt modelId="{A14505BC-8067-49D2-A263-77814534DDF1}" type="pres">
      <dgm:prSet presAssocID="{70AD620D-9273-45EA-9D01-B8DBD8075CB7}" presName="parTrans" presStyleLbl="bgSibTrans2D1" presStyleIdx="2" presStyleCnt="3"/>
      <dgm:spPr/>
      <dgm:t>
        <a:bodyPr/>
        <a:lstStyle/>
        <a:p>
          <a:endParaRPr lang="en-NZ"/>
        </a:p>
      </dgm:t>
    </dgm:pt>
    <dgm:pt modelId="{9D617236-8A00-40A2-824B-A3CF46B8938C}" type="pres">
      <dgm:prSet presAssocID="{AD22DF42-EDA1-4721-BBB9-75A779DD8320}" presName="node" presStyleLbl="node1" presStyleIdx="2" presStyleCnt="3">
        <dgm:presLayoutVars>
          <dgm:bulletEnabled val="1"/>
        </dgm:presLayoutVars>
      </dgm:prSet>
      <dgm:spPr/>
      <dgm:t>
        <a:bodyPr/>
        <a:lstStyle/>
        <a:p>
          <a:endParaRPr lang="en-NZ"/>
        </a:p>
      </dgm:t>
    </dgm:pt>
  </dgm:ptLst>
  <dgm:cxnLst>
    <dgm:cxn modelId="{B0292423-A908-4D44-8DBF-8E55380CC41A}" type="presOf" srcId="{24CAC817-96B5-40A9-81F1-1307E2DA32DC}" destId="{661C3ACC-2F71-4F66-957F-53E31E9047C1}" srcOrd="0" destOrd="0" presId="urn:microsoft.com/office/officeart/2005/8/layout/radial4"/>
    <dgm:cxn modelId="{7A0D09B1-1FAC-4F68-888A-1D8AC4116032}" type="presOf" srcId="{70AD620D-9273-45EA-9D01-B8DBD8075CB7}" destId="{A14505BC-8067-49D2-A263-77814534DDF1}" srcOrd="0" destOrd="0" presId="urn:microsoft.com/office/officeart/2005/8/layout/radial4"/>
    <dgm:cxn modelId="{2B56D9B9-4DE4-4E56-87F1-F9AF54C3A3EE}" type="presOf" srcId="{837235A6-3480-4D25-9D0C-16E8E0C95C25}" destId="{6CE71E01-E59F-4725-97F3-F70149C01DC8}" srcOrd="0" destOrd="0" presId="urn:microsoft.com/office/officeart/2005/8/layout/radial4"/>
    <dgm:cxn modelId="{9BC4A9CA-677B-473B-ABAC-87A572130609}" type="presOf" srcId="{C6F4DFF6-C53B-4078-BAF4-CD84BBFFFE5F}" destId="{00B6AFAE-7353-4F44-BD07-79A2CA95FBDE}" srcOrd="0" destOrd="0" presId="urn:microsoft.com/office/officeart/2005/8/layout/radial4"/>
    <dgm:cxn modelId="{B17660CB-C95F-4F24-9A64-2510BB4E6D7C}" srcId="{6C9B8ABF-D943-4F99-9383-F406AC6D41AD}" destId="{99EBF1A3-8AE5-4D16-9BA9-B81725E723FF}" srcOrd="0" destOrd="0" parTransId="{E14A830F-AE38-4CC6-BC24-ADA8CA51D772}" sibTransId="{968EA4A5-45B8-421C-B5BD-46C6A99C6119}"/>
    <dgm:cxn modelId="{989CC25F-49A2-4376-A80B-874CC3D12C3D}" type="presOf" srcId="{AD22DF42-EDA1-4721-BBB9-75A779DD8320}" destId="{9D617236-8A00-40A2-824B-A3CF46B8938C}" srcOrd="0" destOrd="0" presId="urn:microsoft.com/office/officeart/2005/8/layout/radial4"/>
    <dgm:cxn modelId="{2F3F93DE-796C-4891-8227-4D143C283DBF}" srcId="{99EBF1A3-8AE5-4D16-9BA9-B81725E723FF}" destId="{C6F4DFF6-C53B-4078-BAF4-CD84BBFFFE5F}" srcOrd="0" destOrd="0" parTransId="{837235A6-3480-4D25-9D0C-16E8E0C95C25}" sibTransId="{CA6DD090-E9B7-4E56-AB97-69627F5B30EA}"/>
    <dgm:cxn modelId="{78264DAB-54DB-41BA-BC78-0ED190217491}" type="presOf" srcId="{99EBF1A3-8AE5-4D16-9BA9-B81725E723FF}" destId="{96A84080-2E31-4F26-870C-6F173AA6B5A7}" srcOrd="0" destOrd="0" presId="urn:microsoft.com/office/officeart/2005/8/layout/radial4"/>
    <dgm:cxn modelId="{0587D424-08C4-41AC-ADE7-3E75F110DD8F}" srcId="{99EBF1A3-8AE5-4D16-9BA9-B81725E723FF}" destId="{24CAC817-96B5-40A9-81F1-1307E2DA32DC}" srcOrd="1" destOrd="0" parTransId="{F12A8CFA-A5C7-49FF-A04C-1AD0D1A2D58F}" sibTransId="{8E3414E1-267B-4159-9AD7-FB600115ECB6}"/>
    <dgm:cxn modelId="{97BB207E-F7E6-40BD-9080-872F1B681315}" type="presOf" srcId="{6C9B8ABF-D943-4F99-9383-F406AC6D41AD}" destId="{43D05E3D-A39E-4034-8DC2-4DA84B514BB1}" srcOrd="0" destOrd="0" presId="urn:microsoft.com/office/officeart/2005/8/layout/radial4"/>
    <dgm:cxn modelId="{A9E6CD69-2BFF-4473-AFB7-A69C5201F580}" srcId="{99EBF1A3-8AE5-4D16-9BA9-B81725E723FF}" destId="{AD22DF42-EDA1-4721-BBB9-75A779DD8320}" srcOrd="2" destOrd="0" parTransId="{70AD620D-9273-45EA-9D01-B8DBD8075CB7}" sibTransId="{41DC17FD-DE58-4D1C-8ACE-A95624D04461}"/>
    <dgm:cxn modelId="{05C7AB90-794E-4764-A8C2-210735A73656}" type="presOf" srcId="{F12A8CFA-A5C7-49FF-A04C-1AD0D1A2D58F}" destId="{5A4A8136-A023-4CC9-ADB0-583685606FC8}" srcOrd="0" destOrd="0" presId="urn:microsoft.com/office/officeart/2005/8/layout/radial4"/>
    <dgm:cxn modelId="{80299C34-1D63-4BB9-8F72-2438E5DF00FE}" type="presParOf" srcId="{43D05E3D-A39E-4034-8DC2-4DA84B514BB1}" destId="{96A84080-2E31-4F26-870C-6F173AA6B5A7}" srcOrd="0" destOrd="0" presId="urn:microsoft.com/office/officeart/2005/8/layout/radial4"/>
    <dgm:cxn modelId="{2B6DF7DF-EB54-4421-B1D0-086DEFA0490B}" type="presParOf" srcId="{43D05E3D-A39E-4034-8DC2-4DA84B514BB1}" destId="{6CE71E01-E59F-4725-97F3-F70149C01DC8}" srcOrd="1" destOrd="0" presId="urn:microsoft.com/office/officeart/2005/8/layout/radial4"/>
    <dgm:cxn modelId="{6B1EBF28-5923-44BF-BF0D-0DBADA63B189}" type="presParOf" srcId="{43D05E3D-A39E-4034-8DC2-4DA84B514BB1}" destId="{00B6AFAE-7353-4F44-BD07-79A2CA95FBDE}" srcOrd="2" destOrd="0" presId="urn:microsoft.com/office/officeart/2005/8/layout/radial4"/>
    <dgm:cxn modelId="{E70AEF7B-BE1D-41CA-AA8B-4CF5E66C5C2C}" type="presParOf" srcId="{43D05E3D-A39E-4034-8DC2-4DA84B514BB1}" destId="{5A4A8136-A023-4CC9-ADB0-583685606FC8}" srcOrd="3" destOrd="0" presId="urn:microsoft.com/office/officeart/2005/8/layout/radial4"/>
    <dgm:cxn modelId="{4BBEEDB1-13E0-400A-A731-71F72DD0EFA3}" type="presParOf" srcId="{43D05E3D-A39E-4034-8DC2-4DA84B514BB1}" destId="{661C3ACC-2F71-4F66-957F-53E31E9047C1}" srcOrd="4" destOrd="0" presId="urn:microsoft.com/office/officeart/2005/8/layout/radial4"/>
    <dgm:cxn modelId="{4104AB60-1243-46DF-A017-31D2F744F2C7}" type="presParOf" srcId="{43D05E3D-A39E-4034-8DC2-4DA84B514BB1}" destId="{A14505BC-8067-49D2-A263-77814534DDF1}" srcOrd="5" destOrd="0" presId="urn:microsoft.com/office/officeart/2005/8/layout/radial4"/>
    <dgm:cxn modelId="{2758D9D2-872B-4093-B2CD-B1AB66DE976F}" type="presParOf" srcId="{43D05E3D-A39E-4034-8DC2-4DA84B514BB1}" destId="{9D617236-8A00-40A2-824B-A3CF46B8938C}"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B198E6-CB29-4450-BABE-0E1280324ADF}">
      <dsp:nvSpPr>
        <dsp:cNvPr id="0" name=""/>
        <dsp:cNvSpPr/>
      </dsp:nvSpPr>
      <dsp:spPr>
        <a:xfrm>
          <a:off x="343386" y="1602391"/>
          <a:ext cx="2899634" cy="9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mi-NZ" sz="2800" kern="1200" dirty="0" smtClean="0"/>
            <a:t>New Zealand </a:t>
          </a:r>
          <a:r>
            <a:rPr lang="mi-NZ" sz="2800" kern="1200" dirty="0" smtClean="0"/>
            <a:t>national project</a:t>
          </a:r>
          <a:endParaRPr lang="en-NZ" sz="2800" kern="1200" dirty="0"/>
        </a:p>
      </dsp:txBody>
      <dsp:txXfrm>
        <a:off x="343386" y="1602391"/>
        <a:ext cx="2899634" cy="955561"/>
      </dsp:txXfrm>
    </dsp:sp>
    <dsp:sp modelId="{B5A5CB96-3597-44F3-A1A0-250729AD1A85}">
      <dsp:nvSpPr>
        <dsp:cNvPr id="0" name=""/>
        <dsp:cNvSpPr/>
      </dsp:nvSpPr>
      <dsp:spPr>
        <a:xfrm>
          <a:off x="1780" y="3617340"/>
          <a:ext cx="3582845" cy="1790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mi-NZ" sz="2800" kern="1200" dirty="0" smtClean="0"/>
            <a:t>How can key messages from successful technology leadership </a:t>
          </a:r>
          <a:r>
            <a:rPr lang="mi-NZ" sz="2800" kern="1200" dirty="0" smtClean="0"/>
            <a:t>in schools </a:t>
          </a:r>
          <a:r>
            <a:rPr lang="mi-NZ" sz="2800" kern="1200" dirty="0" smtClean="0"/>
            <a:t>...</a:t>
          </a:r>
          <a:endParaRPr lang="en-NZ" sz="2800" kern="1200" dirty="0"/>
        </a:p>
      </dsp:txBody>
      <dsp:txXfrm>
        <a:off x="1780" y="3617340"/>
        <a:ext cx="3582845" cy="1790256"/>
      </dsp:txXfrm>
    </dsp:sp>
    <dsp:sp modelId="{B3079B9B-A69A-42A0-B314-3371E71C34C3}">
      <dsp:nvSpPr>
        <dsp:cNvPr id="0" name=""/>
        <dsp:cNvSpPr/>
      </dsp:nvSpPr>
      <dsp:spPr>
        <a:xfrm>
          <a:off x="340091" y="1311768"/>
          <a:ext cx="230652" cy="2306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3D556F-6986-4567-BE8F-62D272E4CA0C}">
      <dsp:nvSpPr>
        <dsp:cNvPr id="0" name=""/>
        <dsp:cNvSpPr/>
      </dsp:nvSpPr>
      <dsp:spPr>
        <a:xfrm>
          <a:off x="501547" y="988855"/>
          <a:ext cx="230652" cy="2306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354E7C-B4A3-48E4-AF08-A4D4F06420F3}">
      <dsp:nvSpPr>
        <dsp:cNvPr id="0" name=""/>
        <dsp:cNvSpPr/>
      </dsp:nvSpPr>
      <dsp:spPr>
        <a:xfrm>
          <a:off x="889044" y="1053437"/>
          <a:ext cx="362454" cy="3624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E3C277-901D-475C-AFD2-CAA9728B5137}">
      <dsp:nvSpPr>
        <dsp:cNvPr id="0" name=""/>
        <dsp:cNvSpPr/>
      </dsp:nvSpPr>
      <dsp:spPr>
        <a:xfrm>
          <a:off x="1211958" y="698232"/>
          <a:ext cx="230652" cy="2306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54B8E2-D1A2-4B26-BEF1-C696D793D844}">
      <dsp:nvSpPr>
        <dsp:cNvPr id="0" name=""/>
        <dsp:cNvSpPr/>
      </dsp:nvSpPr>
      <dsp:spPr>
        <a:xfrm>
          <a:off x="1631746" y="569067"/>
          <a:ext cx="230652" cy="2306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DA1EE5-C621-444B-83FE-46E10FDB678B}">
      <dsp:nvSpPr>
        <dsp:cNvPr id="0" name=""/>
        <dsp:cNvSpPr/>
      </dsp:nvSpPr>
      <dsp:spPr>
        <a:xfrm>
          <a:off x="2148408" y="795106"/>
          <a:ext cx="230652" cy="2306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96A009-B1C5-4658-88F3-04EEF51DA4D4}">
      <dsp:nvSpPr>
        <dsp:cNvPr id="0" name=""/>
        <dsp:cNvSpPr/>
      </dsp:nvSpPr>
      <dsp:spPr>
        <a:xfrm>
          <a:off x="2471322" y="956563"/>
          <a:ext cx="362454" cy="3624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3C8DB4-1D05-4D3B-BBBB-198F4596868E}">
      <dsp:nvSpPr>
        <dsp:cNvPr id="0" name=""/>
        <dsp:cNvSpPr/>
      </dsp:nvSpPr>
      <dsp:spPr>
        <a:xfrm>
          <a:off x="2923401" y="1311768"/>
          <a:ext cx="230652" cy="2306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DEBD07-118B-488C-A6AB-008BF784194F}">
      <dsp:nvSpPr>
        <dsp:cNvPr id="0" name=""/>
        <dsp:cNvSpPr/>
      </dsp:nvSpPr>
      <dsp:spPr>
        <a:xfrm>
          <a:off x="3117149" y="1666974"/>
          <a:ext cx="230652" cy="2306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24D7E9-CD65-48C7-B962-56214A8387A2}">
      <dsp:nvSpPr>
        <dsp:cNvPr id="0" name=""/>
        <dsp:cNvSpPr/>
      </dsp:nvSpPr>
      <dsp:spPr>
        <a:xfrm>
          <a:off x="1437997" y="988855"/>
          <a:ext cx="593106" cy="5931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3B82F3-4DE2-44AF-9017-2D350A738897}">
      <dsp:nvSpPr>
        <dsp:cNvPr id="0" name=""/>
        <dsp:cNvSpPr/>
      </dsp:nvSpPr>
      <dsp:spPr>
        <a:xfrm>
          <a:off x="178634" y="2215927"/>
          <a:ext cx="230652" cy="2306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B41731-6E1C-4FDE-9114-6F21B16DB545}">
      <dsp:nvSpPr>
        <dsp:cNvPr id="0" name=""/>
        <dsp:cNvSpPr/>
      </dsp:nvSpPr>
      <dsp:spPr>
        <a:xfrm>
          <a:off x="372382" y="2506549"/>
          <a:ext cx="362454" cy="3624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8E69F8-AA17-484F-938D-73E3E6B3B5A7}">
      <dsp:nvSpPr>
        <dsp:cNvPr id="0" name=""/>
        <dsp:cNvSpPr/>
      </dsp:nvSpPr>
      <dsp:spPr>
        <a:xfrm>
          <a:off x="856753" y="2764880"/>
          <a:ext cx="527206" cy="5272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DDE073-FFE2-4AF5-B6A4-F47DD0667619}">
      <dsp:nvSpPr>
        <dsp:cNvPr id="0" name=""/>
        <dsp:cNvSpPr/>
      </dsp:nvSpPr>
      <dsp:spPr>
        <a:xfrm>
          <a:off x="1534872" y="3184668"/>
          <a:ext cx="230652" cy="2306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265A5E-F9F1-4DDF-A54B-DBDAE6634B4A}">
      <dsp:nvSpPr>
        <dsp:cNvPr id="0" name=""/>
        <dsp:cNvSpPr/>
      </dsp:nvSpPr>
      <dsp:spPr>
        <a:xfrm>
          <a:off x="1664037" y="2764880"/>
          <a:ext cx="362454" cy="3624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7942BF-63FE-42FF-8D96-74330CACA51C}">
      <dsp:nvSpPr>
        <dsp:cNvPr id="0" name=""/>
        <dsp:cNvSpPr/>
      </dsp:nvSpPr>
      <dsp:spPr>
        <a:xfrm>
          <a:off x="1986951" y="3216960"/>
          <a:ext cx="230652" cy="2306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C34BC3-C9D5-42F2-8B2A-7D9407C3742F}">
      <dsp:nvSpPr>
        <dsp:cNvPr id="0" name=""/>
        <dsp:cNvSpPr/>
      </dsp:nvSpPr>
      <dsp:spPr>
        <a:xfrm>
          <a:off x="2277573" y="2700298"/>
          <a:ext cx="527206" cy="5272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621207-2D49-4B75-B21E-8C5E2F61F0A1}">
      <dsp:nvSpPr>
        <dsp:cNvPr id="0" name=""/>
        <dsp:cNvSpPr/>
      </dsp:nvSpPr>
      <dsp:spPr>
        <a:xfrm>
          <a:off x="2987984" y="2571132"/>
          <a:ext cx="362454" cy="3624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2C93E7-3E63-4D81-B6C4-25A9A22018B5}">
      <dsp:nvSpPr>
        <dsp:cNvPr id="0" name=""/>
        <dsp:cNvSpPr/>
      </dsp:nvSpPr>
      <dsp:spPr>
        <a:xfrm>
          <a:off x="3584626" y="1052900"/>
          <a:ext cx="1064476" cy="2032201"/>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CA1215-7199-40DE-B33E-5B2CD281413A}">
      <dsp:nvSpPr>
        <dsp:cNvPr id="0" name=""/>
        <dsp:cNvSpPr/>
      </dsp:nvSpPr>
      <dsp:spPr>
        <a:xfrm>
          <a:off x="4455561" y="1052900"/>
          <a:ext cx="1064476" cy="2032201"/>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6C5D4C-2C44-44D9-8574-5E3F6CB0CDD4}">
      <dsp:nvSpPr>
        <dsp:cNvPr id="0" name=""/>
        <dsp:cNvSpPr/>
      </dsp:nvSpPr>
      <dsp:spPr>
        <a:xfrm>
          <a:off x="5544616" y="756724"/>
          <a:ext cx="2853960" cy="27716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mi-NZ" sz="2400" kern="1200" dirty="0" smtClean="0"/>
            <a:t>Contemporary Learning </a:t>
          </a:r>
          <a:endParaRPr lang="en-NZ" sz="2400" kern="1200" dirty="0"/>
        </a:p>
      </dsp:txBody>
      <dsp:txXfrm>
        <a:off x="5962569" y="1162625"/>
        <a:ext cx="2018054" cy="1959862"/>
      </dsp:txXfrm>
    </dsp:sp>
    <dsp:sp modelId="{473982D9-3748-4437-B6FB-9FA032914009}">
      <dsp:nvSpPr>
        <dsp:cNvPr id="0" name=""/>
        <dsp:cNvSpPr/>
      </dsp:nvSpPr>
      <dsp:spPr>
        <a:xfrm>
          <a:off x="5520037" y="3617340"/>
          <a:ext cx="2903117" cy="1790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mi-NZ" sz="2800" kern="1200" dirty="0" smtClean="0"/>
            <a:t>inform future focused decision making and leadership?</a:t>
          </a:r>
          <a:endParaRPr lang="en-NZ" sz="2800" kern="1200" dirty="0"/>
        </a:p>
      </dsp:txBody>
      <dsp:txXfrm>
        <a:off x="5520037" y="3617340"/>
        <a:ext cx="2903117" cy="17902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84080-2E31-4F26-870C-6F173AA6B5A7}">
      <dsp:nvSpPr>
        <dsp:cNvPr id="0" name=""/>
        <dsp:cNvSpPr/>
      </dsp:nvSpPr>
      <dsp:spPr>
        <a:xfrm>
          <a:off x="3080970" y="2179283"/>
          <a:ext cx="1828823" cy="18288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mi-NZ" sz="2300" kern="1200" dirty="0" smtClean="0"/>
            <a:t>TIS</a:t>
          </a:r>
        </a:p>
        <a:p>
          <a:pPr lvl="0" algn="ctr" defTabSz="1022350">
            <a:lnSpc>
              <a:spcPct val="90000"/>
            </a:lnSpc>
            <a:spcBef>
              <a:spcPct val="0"/>
            </a:spcBef>
            <a:spcAft>
              <a:spcPct val="35000"/>
            </a:spcAft>
          </a:pPr>
          <a:r>
            <a:rPr lang="mi-NZ" sz="2300" kern="1200" dirty="0" smtClean="0"/>
            <a:t>school</a:t>
          </a:r>
        </a:p>
        <a:p>
          <a:pPr lvl="0" algn="ctr" defTabSz="1022350">
            <a:lnSpc>
              <a:spcPct val="90000"/>
            </a:lnSpc>
            <a:spcBef>
              <a:spcPct val="0"/>
            </a:spcBef>
            <a:spcAft>
              <a:spcPct val="35000"/>
            </a:spcAft>
          </a:pPr>
          <a:r>
            <a:rPr lang="mi-NZ" sz="2300" kern="1200" dirty="0" smtClean="0"/>
            <a:t>leaders</a:t>
          </a:r>
          <a:endParaRPr lang="en-NZ" sz="2300" kern="1200" dirty="0"/>
        </a:p>
      </dsp:txBody>
      <dsp:txXfrm>
        <a:off x="3348795" y="2447108"/>
        <a:ext cx="1293173" cy="1293173"/>
      </dsp:txXfrm>
    </dsp:sp>
    <dsp:sp modelId="{6CE71E01-E59F-4725-97F3-F70149C01DC8}">
      <dsp:nvSpPr>
        <dsp:cNvPr id="0" name=""/>
        <dsp:cNvSpPr/>
      </dsp:nvSpPr>
      <dsp:spPr>
        <a:xfrm rot="12900000">
          <a:off x="1904445" y="1859781"/>
          <a:ext cx="1401820" cy="521214"/>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B6AFAE-7353-4F44-BD07-79A2CA95FBDE}">
      <dsp:nvSpPr>
        <dsp:cNvPr id="0" name=""/>
        <dsp:cNvSpPr/>
      </dsp:nvSpPr>
      <dsp:spPr>
        <a:xfrm>
          <a:off x="1162512" y="1023410"/>
          <a:ext cx="1737382" cy="138990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mi-NZ" sz="2300" kern="1200" dirty="0" smtClean="0"/>
            <a:t>Interviews and focus groups</a:t>
          </a:r>
          <a:endParaRPr lang="en-NZ" sz="2300" kern="1200" dirty="0"/>
        </a:p>
      </dsp:txBody>
      <dsp:txXfrm>
        <a:off x="1203221" y="1064119"/>
        <a:ext cx="1655964" cy="1308487"/>
      </dsp:txXfrm>
    </dsp:sp>
    <dsp:sp modelId="{5A4A8136-A023-4CC9-ADB0-583685606FC8}">
      <dsp:nvSpPr>
        <dsp:cNvPr id="0" name=""/>
        <dsp:cNvSpPr/>
      </dsp:nvSpPr>
      <dsp:spPr>
        <a:xfrm rot="16200000">
          <a:off x="3294471" y="1136179"/>
          <a:ext cx="1401820" cy="521214"/>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1C3ACC-2F71-4F66-957F-53E31E9047C1}">
      <dsp:nvSpPr>
        <dsp:cNvPr id="0" name=""/>
        <dsp:cNvSpPr/>
      </dsp:nvSpPr>
      <dsp:spPr>
        <a:xfrm>
          <a:off x="3126690" y="923"/>
          <a:ext cx="1737382" cy="138990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mi-NZ" sz="2300" kern="1200" dirty="0" smtClean="0"/>
            <a:t>School and classroom observations</a:t>
          </a:r>
          <a:endParaRPr lang="en-NZ" sz="2300" kern="1200" dirty="0"/>
        </a:p>
      </dsp:txBody>
      <dsp:txXfrm>
        <a:off x="3167399" y="41632"/>
        <a:ext cx="1655964" cy="1308487"/>
      </dsp:txXfrm>
    </dsp:sp>
    <dsp:sp modelId="{A14505BC-8067-49D2-A263-77814534DDF1}">
      <dsp:nvSpPr>
        <dsp:cNvPr id="0" name=""/>
        <dsp:cNvSpPr/>
      </dsp:nvSpPr>
      <dsp:spPr>
        <a:xfrm rot="19500000">
          <a:off x="4684498" y="1859781"/>
          <a:ext cx="1401820" cy="521214"/>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617236-8A00-40A2-824B-A3CF46B8938C}">
      <dsp:nvSpPr>
        <dsp:cNvPr id="0" name=""/>
        <dsp:cNvSpPr/>
      </dsp:nvSpPr>
      <dsp:spPr>
        <a:xfrm>
          <a:off x="5090869" y="1023410"/>
          <a:ext cx="1737382" cy="138990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mi-NZ" sz="2300" kern="1200" dirty="0" smtClean="0"/>
            <a:t>Artefacts and virtual evidence</a:t>
          </a:r>
          <a:endParaRPr lang="en-NZ" sz="2300" kern="1200" dirty="0"/>
        </a:p>
      </dsp:txBody>
      <dsp:txXfrm>
        <a:off x="5131578" y="1064119"/>
        <a:ext cx="1655964" cy="1308487"/>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E4DDA37-B277-4467-A016-A39D49CB90F3}" type="datetimeFigureOut">
              <a:rPr lang="en-NZ" smtClean="0"/>
              <a:t>2/07/2015</a:t>
            </a:fld>
            <a:endParaRPr lang="en-NZ"/>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D69F511-3E1C-4915-8C9E-9A1C47B0BF42}" type="slidenum">
              <a:rPr lang="en-NZ" smtClean="0"/>
              <a:t>‹#›</a:t>
            </a:fld>
            <a:endParaRPr lang="en-NZ"/>
          </a:p>
        </p:txBody>
      </p:sp>
    </p:spTree>
    <p:extLst>
      <p:ext uri="{BB962C8B-B14F-4D97-AF65-F5344CB8AC3E}">
        <p14:creationId xmlns:p14="http://schemas.microsoft.com/office/powerpoint/2010/main" val="3121658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B5441F7-4637-4FF2-A6CF-E8CCB7BECC66}" type="datetimeFigureOut">
              <a:rPr lang="en-NZ" smtClean="0"/>
              <a:t>2/07/2015</a:t>
            </a:fld>
            <a:endParaRPr lang="en-NZ"/>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8C723E5-B5F8-4A27-9D09-B4DC8D7BB260}" type="slidenum">
              <a:rPr lang="en-NZ" smtClean="0"/>
              <a:t>‹#›</a:t>
            </a:fld>
            <a:endParaRPr lang="en-NZ"/>
          </a:p>
        </p:txBody>
      </p:sp>
    </p:spTree>
    <p:extLst>
      <p:ext uri="{BB962C8B-B14F-4D97-AF65-F5344CB8AC3E}">
        <p14:creationId xmlns:p14="http://schemas.microsoft.com/office/powerpoint/2010/main" val="1004135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6A44B4-F922-48B4-AC87-738A54709108}" type="slidenum">
              <a:rPr lang="en-AU" altLang="en-US">
                <a:solidFill>
                  <a:prstClr val="black"/>
                </a:solidFill>
              </a:rPr>
              <a:pPr/>
              <a:t>1</a:t>
            </a:fld>
            <a:endParaRPr lang="en-AU" altLang="en-US">
              <a:solidFill>
                <a:prstClr val="black"/>
              </a:solidFill>
            </a:endParaRPr>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B</a:t>
            </a:r>
            <a:r>
              <a:rPr lang="en-US" sz="1200" b="0" smtClean="0"/>
              <a:t>ased on our </a:t>
            </a:r>
            <a:r>
              <a:rPr lang="en-US" sz="1200" b="0" dirty="0" smtClean="0"/>
              <a:t>Teaching and Learning</a:t>
            </a:r>
            <a:r>
              <a:rPr lang="en-US" sz="1200" b="0" baseline="0" dirty="0" smtClean="0"/>
              <a:t> Research Initiative (</a:t>
            </a:r>
            <a:r>
              <a:rPr lang="en-US" sz="1200" b="0" dirty="0" smtClean="0"/>
              <a:t>TLRI) project called “Extending innovative leadership to enable e-learning for better student outcomes in primary schools” . We began</a:t>
            </a:r>
            <a:r>
              <a:rPr lang="en-US" sz="1200" b="0" baseline="0" dirty="0" smtClean="0"/>
              <a:t> with a pilot in mid 2012, and the project was funded for 2013-2014.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p>
          <a:p>
            <a:r>
              <a:rPr lang="en-NZ" sz="1200" kern="1200" dirty="0" smtClean="0">
                <a:solidFill>
                  <a:schemeClr val="tx1"/>
                </a:solidFill>
                <a:effectLst/>
                <a:latin typeface="+mn-lt"/>
                <a:ea typeface="+mn-ea"/>
                <a:cs typeface="+mn-cs"/>
              </a:rPr>
              <a:t>Niki Davis’ arena of change with digital technologies in education provides this co-evolutionary framework to enable practitioners and researchers to conceptualise the complex chaos that is part of schooling in the 21st century with a teacher and her networked class at the centre of the interacting ecologies. Although the teacher is the central keystone species in her class, research into school leadership is identifying the importance of that role in leading and managing change.  </a:t>
            </a:r>
          </a:p>
          <a:p>
            <a:r>
              <a:rPr lang="en-NZ" sz="1200" kern="1200" dirty="0" smtClean="0">
                <a:solidFill>
                  <a:schemeClr val="tx1"/>
                </a:solidFill>
                <a:effectLst/>
                <a:latin typeface="+mn-lt"/>
                <a:ea typeface="+mn-ea"/>
                <a:cs typeface="+mn-cs"/>
              </a:rPr>
              <a:t>The challenge of researching such complex and chaotic systems can be approached by case study, informed by eco-cultural theories. Stakeholders and participants can be recruited to assist in data gathering in ways that improve equity and interpretation (Davis, Mackey &amp; Stuart, 2015). This will be illustrated with research of the case study of the leadership of a future focussed school in New Zealand, undertaken in collaboration with the principal (Stuart) and four additional primary school principals. In common with action research, this case study naturally begins its dissemination near the start of the research as the principals reflect on leadership and interpret it into action in their own schools. The research was strongly informed by Levin and </a:t>
            </a:r>
            <a:r>
              <a:rPr lang="en-NZ" sz="1200" kern="1200" dirty="0" err="1" smtClean="0">
                <a:solidFill>
                  <a:schemeClr val="tx1"/>
                </a:solidFill>
                <a:effectLst/>
                <a:latin typeface="+mn-lt"/>
                <a:ea typeface="+mn-ea"/>
                <a:cs typeface="+mn-cs"/>
              </a:rPr>
              <a:t>Schrum’s</a:t>
            </a:r>
            <a:r>
              <a:rPr lang="en-NZ" sz="1200" kern="1200" dirty="0" smtClean="0">
                <a:solidFill>
                  <a:schemeClr val="tx1"/>
                </a:solidFill>
                <a:effectLst/>
                <a:latin typeface="+mn-lt"/>
                <a:ea typeface="+mn-ea"/>
                <a:cs typeface="+mn-cs"/>
              </a:rPr>
              <a:t> (2013) case studies of exemplary schools in the USA.</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smtClean="0"/>
              <a:t>As teachers became more confident that they were trusted and supported then they proposed</a:t>
            </a:r>
            <a:r>
              <a:rPr lang="mi-NZ" baseline="0" dirty="0" smtClean="0"/>
              <a:t> and developed strategies</a:t>
            </a:r>
          </a:p>
          <a:p>
            <a:r>
              <a:rPr lang="mi-NZ" baseline="0" dirty="0" smtClean="0"/>
              <a:t>And shared them with others, within and beyond sydicates</a:t>
            </a:r>
          </a:p>
          <a:p>
            <a:r>
              <a:rPr lang="mi-NZ" baseline="0" dirty="0" smtClean="0"/>
              <a:t>Innovated to make the most of existing and student resources</a:t>
            </a:r>
            <a:endParaRPr lang="en-NZ" dirty="0"/>
          </a:p>
        </p:txBody>
      </p:sp>
      <p:sp>
        <p:nvSpPr>
          <p:cNvPr id="4" name="Slide Number Placeholder 3"/>
          <p:cNvSpPr>
            <a:spLocks noGrp="1"/>
          </p:cNvSpPr>
          <p:nvPr>
            <p:ph type="sldNum" sz="quarter" idx="10"/>
          </p:nvPr>
        </p:nvSpPr>
        <p:spPr/>
        <p:txBody>
          <a:bodyPr/>
          <a:lstStyle/>
          <a:p>
            <a:fld id="{E8C723E5-B5F8-4A27-9D09-B4DC8D7BB260}" type="slidenum">
              <a:rPr lang="en-NZ" smtClean="0"/>
              <a:t>12</a:t>
            </a:fld>
            <a:endParaRPr lang="en-NZ"/>
          </a:p>
        </p:txBody>
      </p:sp>
    </p:spTree>
    <p:extLst>
      <p:ext uri="{BB962C8B-B14F-4D97-AF65-F5344CB8AC3E}">
        <p14:creationId xmlns:p14="http://schemas.microsoft.com/office/powerpoint/2010/main" val="3561093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We found the spinning top </a:t>
            </a:r>
            <a:r>
              <a:rPr lang="en-NZ" baseline="0" dirty="0" smtClean="0"/>
              <a:t>more useful as an analogy than the pie chart:</a:t>
            </a:r>
          </a:p>
          <a:p>
            <a:endParaRPr lang="en-NZ" baseline="0" dirty="0" smtClean="0"/>
          </a:p>
          <a:p>
            <a:pPr marL="171450" indent="-171450">
              <a:buFont typeface="Arial" panose="020B0604020202020204" pitchFamily="34" charset="0"/>
              <a:buChar char="•"/>
            </a:pPr>
            <a:r>
              <a:rPr lang="en-NZ" baseline="0" dirty="0" smtClean="0"/>
              <a:t>The faster it spins the less the boundaries can be seen between the different ‘keys’</a:t>
            </a:r>
          </a:p>
          <a:p>
            <a:pPr marL="171450" indent="-171450">
              <a:buFont typeface="Arial" panose="020B0604020202020204" pitchFamily="34" charset="0"/>
              <a:buChar char="•"/>
            </a:pPr>
            <a:r>
              <a:rPr lang="en-NZ" baseline="0" dirty="0" smtClean="0"/>
              <a:t>It is not difficult to spin out and overbalance</a:t>
            </a:r>
          </a:p>
          <a:p>
            <a:pPr marL="171450" indent="-171450">
              <a:buFont typeface="Arial" panose="020B0604020202020204" pitchFamily="34" charset="0"/>
              <a:buChar char="•"/>
            </a:pPr>
            <a:r>
              <a:rPr lang="en-NZ" baseline="0" dirty="0" smtClean="0"/>
              <a:t>Whole community authentic relationships are pivotal</a:t>
            </a:r>
          </a:p>
          <a:p>
            <a:pPr marL="171450" indent="-171450">
              <a:buFont typeface="Arial" panose="020B0604020202020204" pitchFamily="34" charset="0"/>
              <a:buChar char="•"/>
            </a:pPr>
            <a:r>
              <a:rPr lang="en-NZ" baseline="0" dirty="0" smtClean="0"/>
              <a:t>Innovative practice evolved and compliance was easier as it was a community</a:t>
            </a:r>
          </a:p>
          <a:p>
            <a:endParaRPr lang="en-NZ" dirty="0"/>
          </a:p>
        </p:txBody>
      </p:sp>
      <p:sp>
        <p:nvSpPr>
          <p:cNvPr id="4" name="Slide Number Placeholder 3"/>
          <p:cNvSpPr>
            <a:spLocks noGrp="1"/>
          </p:cNvSpPr>
          <p:nvPr>
            <p:ph type="sldNum" sz="quarter" idx="10"/>
          </p:nvPr>
        </p:nvSpPr>
        <p:spPr/>
        <p:txBody>
          <a:bodyPr/>
          <a:lstStyle/>
          <a:p>
            <a:fld id="{E8C723E5-B5F8-4A27-9D09-B4DC8D7BB260}" type="slidenum">
              <a:rPr lang="en-NZ" smtClean="0"/>
              <a:t>13</a:t>
            </a:fld>
            <a:endParaRPr lang="en-NZ"/>
          </a:p>
        </p:txBody>
      </p:sp>
    </p:spTree>
    <p:extLst>
      <p:ext uri="{BB962C8B-B14F-4D97-AF65-F5344CB8AC3E}">
        <p14:creationId xmlns:p14="http://schemas.microsoft.com/office/powerpoint/2010/main" val="3724559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We </a:t>
            </a:r>
            <a:r>
              <a:rPr lang="en-US" b="0" dirty="0" smtClean="0"/>
              <a:t>would like to acknowledge the</a:t>
            </a:r>
            <a:r>
              <a:rPr lang="en-US" b="0" baseline="0" dirty="0" smtClean="0"/>
              <a:t> essential contributions of our research team including all of the principals and particularly Carolyn Stuart; </a:t>
            </a:r>
            <a:r>
              <a:rPr lang="en-US" b="0" baseline="0" dirty="0" err="1" smtClean="0"/>
              <a:t>Tawa</a:t>
            </a:r>
            <a:r>
              <a:rPr lang="en-US" b="0" baseline="0" dirty="0" smtClean="0"/>
              <a:t> Intermediate </a:t>
            </a:r>
            <a:r>
              <a:rPr lang="en-US" b="0" baseline="0" dirty="0" smtClean="0"/>
              <a:t>School staff </a:t>
            </a:r>
            <a:r>
              <a:rPr lang="en-US" b="0" baseline="0" dirty="0" smtClean="0"/>
              <a:t>who have hosted and accommodated us; our critical </a:t>
            </a:r>
            <a:r>
              <a:rPr lang="en-US" b="0" baseline="0" dirty="0" smtClean="0"/>
              <a:t>friends Professors </a:t>
            </a:r>
            <a:r>
              <a:rPr lang="en-US" b="0" baseline="0" dirty="0" smtClean="0"/>
              <a:t>Lynne </a:t>
            </a:r>
            <a:r>
              <a:rPr lang="en-US" b="0" baseline="0" dirty="0" smtClean="0"/>
              <a:t>Schrum and Bridget </a:t>
            </a:r>
            <a:r>
              <a:rPr lang="en-US" b="0" baseline="0" dirty="0" err="1" smtClean="0"/>
              <a:t>Somkeh</a:t>
            </a:r>
            <a:r>
              <a:rPr lang="en-US" b="0" baseline="0" dirty="0" smtClean="0"/>
              <a:t>; </a:t>
            </a:r>
            <a:r>
              <a:rPr lang="en-US" b="0" baseline="0" dirty="0" smtClean="0"/>
              <a:t>and the support of the TLRI research fund administered by NZCER.</a:t>
            </a:r>
            <a:endParaRPr lang="en-US" b="0" dirty="0" smtClean="0"/>
          </a:p>
          <a:p>
            <a:endParaRPr lang="en-NZ" b="0" dirty="0"/>
          </a:p>
        </p:txBody>
      </p:sp>
      <p:sp>
        <p:nvSpPr>
          <p:cNvPr id="4" name="Slide Number Placeholder 3"/>
          <p:cNvSpPr>
            <a:spLocks noGrp="1"/>
          </p:cNvSpPr>
          <p:nvPr>
            <p:ph type="sldNum" sz="quarter" idx="10"/>
          </p:nvPr>
        </p:nvSpPr>
        <p:spPr/>
        <p:txBody>
          <a:bodyPr/>
          <a:lstStyle/>
          <a:p>
            <a:fld id="{E8C723E5-B5F8-4A27-9D09-B4DC8D7BB260}" type="slidenum">
              <a:rPr lang="en-NZ" smtClean="0"/>
              <a:t>19</a:t>
            </a:fld>
            <a:endParaRPr lang="en-NZ"/>
          </a:p>
        </p:txBody>
      </p:sp>
    </p:spTree>
    <p:extLst>
      <p:ext uri="{BB962C8B-B14F-4D97-AF65-F5344CB8AC3E}">
        <p14:creationId xmlns:p14="http://schemas.microsoft.com/office/powerpoint/2010/main" val="2517570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latin typeface="+mn-lt"/>
              <a:ea typeface="+mn-ea"/>
              <a:cs typeface="+mn-cs"/>
            </a:endParaRPr>
          </a:p>
        </p:txBody>
      </p:sp>
      <p:sp>
        <p:nvSpPr>
          <p:cNvPr id="4" name="Slide Number Placeholder 3"/>
          <p:cNvSpPr>
            <a:spLocks noGrp="1"/>
          </p:cNvSpPr>
          <p:nvPr>
            <p:ph type="sldNum" sz="quarter" idx="10"/>
          </p:nvPr>
        </p:nvSpPr>
        <p:spPr/>
        <p:txBody>
          <a:bodyPr/>
          <a:lstStyle/>
          <a:p>
            <a:fld id="{4D6B0B01-A12B-4BF0-99E5-D876F68E4713}"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3702298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i-NZ" dirty="0" smtClean="0"/>
              <a:t>Our project was set in the context of the UFB roll out across NZ</a:t>
            </a:r>
            <a:r>
              <a:rPr lang="mi-NZ" baseline="0" dirty="0" smtClean="0"/>
              <a:t> - </a:t>
            </a:r>
            <a:r>
              <a:rPr lang="mi-NZ" dirty="0" smtClean="0"/>
              <a:t>recognising the increasing</a:t>
            </a:r>
            <a:r>
              <a:rPr lang="mi-NZ" baseline="0" dirty="0" smtClean="0"/>
              <a:t> potential of technology to </a:t>
            </a:r>
            <a:r>
              <a:rPr lang="en-NZ" sz="1200" kern="1200" dirty="0" smtClean="0">
                <a:solidFill>
                  <a:schemeClr val="tx1"/>
                </a:solidFill>
                <a:effectLst/>
                <a:latin typeface="+mn-lt"/>
                <a:ea typeface="+mn-ea"/>
                <a:cs typeface="+mn-cs"/>
              </a:rPr>
              <a:t>strengthen networks between schools and parents/whānau and the wider community, to address inequities in educational outcomes; and to support 21st century learning and learners.</a:t>
            </a:r>
            <a:endParaRPr lang="mi-NZ" baseline="0" dirty="0" smtClean="0"/>
          </a:p>
          <a:p>
            <a:endParaRPr lang="mi-NZ" baseline="0" dirty="0" smtClean="0"/>
          </a:p>
          <a:p>
            <a:r>
              <a:rPr lang="mi-NZ" baseline="0" dirty="0" smtClean="0"/>
              <a:t>While the project was focused on strategies for leading change with digital technology there is relevance for the challenges facing Christchurch schools as they redesign teaching spaces and approaches. </a:t>
            </a:r>
          </a:p>
          <a:p>
            <a:endParaRPr lang="mi-NZ" baseline="0" dirty="0" smtClean="0"/>
          </a:p>
        </p:txBody>
      </p:sp>
      <p:sp>
        <p:nvSpPr>
          <p:cNvPr id="4" name="Slide Number Placeholder 3"/>
          <p:cNvSpPr>
            <a:spLocks noGrp="1"/>
          </p:cNvSpPr>
          <p:nvPr>
            <p:ph type="sldNum" sz="quarter" idx="10"/>
          </p:nvPr>
        </p:nvSpPr>
        <p:spPr/>
        <p:txBody>
          <a:bodyPr/>
          <a:lstStyle/>
          <a:p>
            <a:fld id="{E8C723E5-B5F8-4A27-9D09-B4DC8D7BB260}" type="slidenum">
              <a:rPr lang="en-NZ" smtClean="0"/>
              <a:t>4</a:t>
            </a:fld>
            <a:endParaRPr lang="en-NZ"/>
          </a:p>
        </p:txBody>
      </p:sp>
    </p:spTree>
    <p:extLst>
      <p:ext uri="{BB962C8B-B14F-4D97-AF65-F5344CB8AC3E}">
        <p14:creationId xmlns:p14="http://schemas.microsoft.com/office/powerpoint/2010/main" val="3889607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smtClean="0"/>
              <a:t>At</a:t>
            </a:r>
            <a:r>
              <a:rPr lang="mi-NZ" baseline="0" dirty="0" smtClean="0"/>
              <a:t> the heart of our project was a highly successful principal, Carolyn Stuart, who had engaged with technology courageously, and more courageously was willing to put herself and her school under scrutiny so that we could identify the strategies and approaches that had contributed to successful technology integration. </a:t>
            </a:r>
          </a:p>
          <a:p>
            <a:endParaRPr lang="mi-NZ" baseline="0" dirty="0" smtClean="0"/>
          </a:p>
          <a:p>
            <a:r>
              <a:rPr lang="mi-NZ" baseline="0" dirty="0" smtClean="0"/>
              <a:t>With Carolyn’s help we identified some leading principals to help us </a:t>
            </a:r>
            <a:r>
              <a:rPr lang="mi-NZ" altLang="en-US" sz="1200" b="0" i="0" baseline="0" dirty="0" smtClean="0"/>
              <a:t>uncover insights and dig deep into the strategies used at TIS.</a:t>
            </a:r>
          </a:p>
          <a:p>
            <a:endParaRPr lang="en-NZ" dirty="0"/>
          </a:p>
        </p:txBody>
      </p:sp>
      <p:sp>
        <p:nvSpPr>
          <p:cNvPr id="4" name="Slide Number Placeholder 3"/>
          <p:cNvSpPr>
            <a:spLocks noGrp="1"/>
          </p:cNvSpPr>
          <p:nvPr>
            <p:ph type="sldNum" sz="quarter" idx="10"/>
          </p:nvPr>
        </p:nvSpPr>
        <p:spPr/>
        <p:txBody>
          <a:bodyPr/>
          <a:lstStyle/>
          <a:p>
            <a:fld id="{E8C723E5-B5F8-4A27-9D09-B4DC8D7BB260}" type="slidenum">
              <a:rPr lang="en-NZ" smtClean="0"/>
              <a:t>5</a:t>
            </a:fld>
            <a:endParaRPr lang="en-NZ"/>
          </a:p>
        </p:txBody>
      </p:sp>
    </p:spTree>
    <p:extLst>
      <p:ext uri="{BB962C8B-B14F-4D97-AF65-F5344CB8AC3E}">
        <p14:creationId xmlns:p14="http://schemas.microsoft.com/office/powerpoint/2010/main" val="447690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smtClean="0"/>
              <a:t>We used a</a:t>
            </a:r>
            <a:r>
              <a:rPr lang="mi-NZ" baseline="0" dirty="0" smtClean="0"/>
              <a:t> range of approaches to explore the leadership strategies that Carolyn and her team employed to lead digital change: our data collection included research team meetings; interviews and focus groups; school and classroom observations; collection of artefacts and virtual evidence from websites; and project team reflections from an online space in MyPortfolio. </a:t>
            </a:r>
            <a:endParaRPr lang="en-NZ" dirty="0"/>
          </a:p>
        </p:txBody>
      </p:sp>
      <p:sp>
        <p:nvSpPr>
          <p:cNvPr id="4" name="Slide Number Placeholder 3"/>
          <p:cNvSpPr>
            <a:spLocks noGrp="1"/>
          </p:cNvSpPr>
          <p:nvPr>
            <p:ph type="sldNum" sz="quarter" idx="10"/>
          </p:nvPr>
        </p:nvSpPr>
        <p:spPr/>
        <p:txBody>
          <a:bodyPr/>
          <a:lstStyle/>
          <a:p>
            <a:fld id="{E8C723E5-B5F8-4A27-9D09-B4DC8D7BB260}" type="slidenum">
              <a:rPr lang="en-NZ" smtClean="0"/>
              <a:t>6</a:t>
            </a:fld>
            <a:endParaRPr lang="en-NZ"/>
          </a:p>
        </p:txBody>
      </p:sp>
    </p:spTree>
    <p:extLst>
      <p:ext uri="{BB962C8B-B14F-4D97-AF65-F5344CB8AC3E}">
        <p14:creationId xmlns:p14="http://schemas.microsoft.com/office/powerpoint/2010/main" val="2534104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mi-NZ" altLang="en-US" sz="1200" b="0" i="0" dirty="0" smtClean="0"/>
              <a:t>Our team included Carolyn Stuart principal</a:t>
            </a:r>
            <a:r>
              <a:rPr lang="mi-NZ" altLang="en-US" sz="1200" b="0" i="0" baseline="0" dirty="0" smtClean="0"/>
              <a:t> at Tawa Intermediate </a:t>
            </a:r>
            <a:r>
              <a:rPr lang="mi-NZ" altLang="en-US" sz="1200" b="0" i="0" dirty="0" smtClean="0"/>
              <a:t>(who </a:t>
            </a:r>
            <a:r>
              <a:rPr lang="mi-NZ" altLang="en-US" sz="1200" b="0" i="0" baseline="0" dirty="0" smtClean="0"/>
              <a:t>joined Network for Learning but continued in the project); and a group of highly competent and experienced principals – who wanted to develop their technology leadership and could ask the hard questions: </a:t>
            </a:r>
          </a:p>
          <a:p>
            <a:pPr marL="0" indent="0">
              <a:buFont typeface="Arial" pitchFamily="34" charset="0"/>
              <a:buNone/>
            </a:pPr>
            <a:endParaRPr lang="mi-NZ" altLang="en-US" sz="1200" b="0" i="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mi-NZ" altLang="en-US" sz="1200" b="0" i="0" dirty="0" smtClean="0"/>
              <a:t>Brendon Henderson and DP Keith Rickard, Tawa Intemediate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mi-NZ" altLang="en-US" sz="1200" b="0" i="0" dirty="0" smtClean="0"/>
              <a:t>Anne Lye, Churton Park School</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mi-NZ" altLang="en-US" sz="1200" b="0" i="0" dirty="0" smtClean="0"/>
              <a:t>Trevor Jeffires, Levin Intermediate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mi-NZ" altLang="en-US" sz="1200" b="0" i="0" dirty="0" smtClean="0"/>
              <a:t>Peter</a:t>
            </a:r>
            <a:r>
              <a:rPr lang="mi-NZ" altLang="en-US" sz="1200" b="0" i="0" baseline="0" dirty="0" smtClean="0"/>
              <a:t> Simpson, Belfast Primary</a:t>
            </a:r>
            <a:endParaRPr lang="mi-NZ" altLang="en-US" sz="500" b="0" i="0" dirty="0" smtClean="0"/>
          </a:p>
          <a:p>
            <a:pPr marL="171450" indent="-171450">
              <a:buFont typeface="Arial" pitchFamily="34" charset="0"/>
              <a:buChar char="•"/>
            </a:pPr>
            <a:endParaRPr lang="mi-NZ" altLang="en-US" sz="1200" b="0" i="0" dirty="0" smtClean="0"/>
          </a:p>
          <a:p>
            <a:endParaRPr lang="en-NZ" dirty="0" smtClean="0"/>
          </a:p>
          <a:p>
            <a:endParaRPr lang="en-NZ" b="0" i="0" dirty="0"/>
          </a:p>
        </p:txBody>
      </p:sp>
      <p:sp>
        <p:nvSpPr>
          <p:cNvPr id="4" name="Slide Number Placeholder 3"/>
          <p:cNvSpPr>
            <a:spLocks noGrp="1"/>
          </p:cNvSpPr>
          <p:nvPr>
            <p:ph type="sldNum" sz="quarter" idx="10"/>
          </p:nvPr>
        </p:nvSpPr>
        <p:spPr/>
        <p:txBody>
          <a:bodyPr/>
          <a:lstStyle/>
          <a:p>
            <a:fld id="{E8C723E5-B5F8-4A27-9D09-B4DC8D7BB260}" type="slidenum">
              <a:rPr lang="en-NZ" smtClean="0"/>
              <a:t>7</a:t>
            </a:fld>
            <a:endParaRPr lang="en-NZ"/>
          </a:p>
        </p:txBody>
      </p:sp>
    </p:spTree>
    <p:extLst>
      <p:ext uri="{BB962C8B-B14F-4D97-AF65-F5344CB8AC3E}">
        <p14:creationId xmlns:p14="http://schemas.microsoft.com/office/powerpoint/2010/main" val="1549749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mi-NZ" dirty="0" smtClean="0"/>
              <a:t>Vision highly visible across the school and its web site.</a:t>
            </a:r>
          </a:p>
          <a:p>
            <a:pPr marL="171450" indent="-171450">
              <a:buFont typeface="Arial" panose="020B0604020202020204" pitchFamily="34" charset="0"/>
              <a:buChar char="•"/>
            </a:pPr>
            <a:endParaRPr lang="mi-NZ" dirty="0" smtClean="0"/>
          </a:p>
          <a:p>
            <a:pPr marL="171450" indent="-171450">
              <a:buFont typeface="Arial" panose="020B0604020202020204" pitchFamily="34" charset="0"/>
              <a:buChar char="•"/>
            </a:pPr>
            <a:r>
              <a:rPr lang="mi-NZ" dirty="0" smtClean="0"/>
              <a:t>Followed cultural shift</a:t>
            </a:r>
          </a:p>
          <a:p>
            <a:pPr marL="171450" indent="-171450">
              <a:buFont typeface="Arial" panose="020B0604020202020204" pitchFamily="34" charset="0"/>
              <a:buChar char="•"/>
            </a:pPr>
            <a:endParaRPr lang="mi-NZ" dirty="0" smtClean="0"/>
          </a:p>
          <a:p>
            <a:pPr marL="171450" indent="-171450">
              <a:buFont typeface="Arial" panose="020B0604020202020204" pitchFamily="34" charset="0"/>
              <a:buChar char="•"/>
            </a:pPr>
            <a:r>
              <a:rPr lang="mi-NZ" dirty="0" smtClean="0"/>
              <a:t>Technology is not separate but part of the future focused approach – 2 years.</a:t>
            </a:r>
          </a:p>
          <a:p>
            <a:pPr marL="171450" indent="-171450">
              <a:buFont typeface="Arial" panose="020B0604020202020204" pitchFamily="34" charset="0"/>
              <a:buChar char="•"/>
            </a:pPr>
            <a:r>
              <a:rPr lang="mi-NZ" dirty="0" smtClean="0"/>
              <a:t>Developed alongside the new Inquiry baced</a:t>
            </a:r>
          </a:p>
          <a:p>
            <a:pPr marL="171450" indent="-171450">
              <a:buFont typeface="Arial" panose="020B0604020202020204" pitchFamily="34" charset="0"/>
              <a:buChar char="•"/>
            </a:pPr>
            <a:endParaRPr lang="mi-NZ" dirty="0" smtClean="0"/>
          </a:p>
          <a:p>
            <a:pPr marL="171450" indent="-171450">
              <a:buFont typeface="Arial" panose="020B0604020202020204" pitchFamily="34" charset="0"/>
              <a:buChar char="•"/>
            </a:pPr>
            <a:r>
              <a:rPr lang="mi-NZ" dirty="0" smtClean="0"/>
              <a:t>Student</a:t>
            </a:r>
            <a:r>
              <a:rPr lang="mi-NZ" baseline="0" dirty="0" smtClean="0"/>
              <a:t> learning at the centre</a:t>
            </a:r>
            <a:endParaRPr lang="mi-NZ" dirty="0" smtClean="0"/>
          </a:p>
          <a:p>
            <a:endParaRPr lang="mi-NZ" dirty="0" smtClean="0"/>
          </a:p>
          <a:p>
            <a:pPr rtl="0"/>
            <a:r>
              <a:rPr lang="en-US" sz="1200" kern="1200" dirty="0" smtClean="0">
                <a:solidFill>
                  <a:schemeClr val="tx1"/>
                </a:solidFill>
                <a:effectLst/>
                <a:latin typeface="+mn-lt"/>
                <a:ea typeface="+mn-ea"/>
                <a:cs typeface="+mn-cs"/>
              </a:rPr>
              <a:t>Charter 2013 – 2017</a:t>
            </a:r>
          </a:p>
          <a:p>
            <a:pPr rtl="0"/>
            <a:r>
              <a:rPr lang="en-US" sz="1200" kern="1200" dirty="0" smtClean="0">
                <a:solidFill>
                  <a:schemeClr val="tx1"/>
                </a:solidFill>
                <a:effectLst/>
                <a:latin typeface="+mn-lt"/>
                <a:ea typeface="+mn-ea"/>
                <a:cs typeface="+mn-cs"/>
              </a:rPr>
              <a:t>Mission Statement</a:t>
            </a:r>
          </a:p>
          <a:p>
            <a:pPr rtl="0"/>
            <a:r>
              <a:rPr lang="en-US" sz="1200" kern="1200" dirty="0" smtClean="0">
                <a:solidFill>
                  <a:schemeClr val="tx1"/>
                </a:solidFill>
                <a:effectLst/>
                <a:latin typeface="+mn-lt"/>
                <a:ea typeface="+mn-ea"/>
                <a:cs typeface="+mn-cs"/>
              </a:rPr>
              <a:t>A community of confident, connected, actively involved, lifelong learners.</a:t>
            </a:r>
          </a:p>
          <a:p>
            <a:pPr rtl="0"/>
            <a:endParaRPr lang="en-US" sz="1200" kern="1200" dirty="0" smtClean="0">
              <a:solidFill>
                <a:schemeClr val="tx1"/>
              </a:solidFill>
              <a:effectLst/>
              <a:latin typeface="+mn-lt"/>
              <a:ea typeface="+mn-ea"/>
              <a:cs typeface="+mn-cs"/>
            </a:endParaRPr>
          </a:p>
          <a:p>
            <a:pPr rtl="0"/>
            <a:r>
              <a:rPr lang="en-US" sz="1200" kern="1200" dirty="0" smtClean="0">
                <a:solidFill>
                  <a:schemeClr val="tx1"/>
                </a:solidFill>
                <a:effectLst/>
                <a:latin typeface="+mn-lt"/>
                <a:ea typeface="+mn-ea"/>
                <a:cs typeface="+mn-cs"/>
              </a:rPr>
              <a:t>Relevant to the age in which we live. </a:t>
            </a:r>
          </a:p>
        </p:txBody>
      </p:sp>
      <p:sp>
        <p:nvSpPr>
          <p:cNvPr id="4" name="Slide Number Placeholder 3"/>
          <p:cNvSpPr>
            <a:spLocks noGrp="1"/>
          </p:cNvSpPr>
          <p:nvPr>
            <p:ph type="sldNum" sz="quarter" idx="10"/>
          </p:nvPr>
        </p:nvSpPr>
        <p:spPr/>
        <p:txBody>
          <a:bodyPr/>
          <a:lstStyle/>
          <a:p>
            <a:fld id="{E8C723E5-B5F8-4A27-9D09-B4DC8D7BB260}" type="slidenum">
              <a:rPr lang="en-NZ" smtClean="0"/>
              <a:t>9</a:t>
            </a:fld>
            <a:endParaRPr lang="en-NZ"/>
          </a:p>
        </p:txBody>
      </p:sp>
    </p:spTree>
    <p:extLst>
      <p:ext uri="{BB962C8B-B14F-4D97-AF65-F5344CB8AC3E}">
        <p14:creationId xmlns:p14="http://schemas.microsoft.com/office/powerpoint/2010/main" val="4153161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smtClean="0"/>
              <a:t>What did this leading principal do? </a:t>
            </a:r>
          </a:p>
          <a:p>
            <a:r>
              <a:rPr lang="mi-NZ" dirty="0" smtClean="0"/>
              <a:t>Relationships and</a:t>
            </a:r>
            <a:r>
              <a:rPr lang="mi-NZ" baseline="0" dirty="0" smtClean="0"/>
              <a:t> culture first focus on trust in people and authentic relationships </a:t>
            </a:r>
          </a:p>
          <a:p>
            <a:r>
              <a:rPr lang="mi-NZ" baseline="0" dirty="0" smtClean="0"/>
              <a:t>E.g. Strategy </a:t>
            </a:r>
          </a:p>
          <a:p>
            <a:pPr marL="171450" indent="-171450">
              <a:buFont typeface="Arial" panose="020B0604020202020204" pitchFamily="34" charset="0"/>
              <a:buChar char="•"/>
            </a:pPr>
            <a:r>
              <a:rPr lang="mi-NZ" baseline="0" dirty="0" smtClean="0"/>
              <a:t>Dialogue convenants - trusting and respectful relationships</a:t>
            </a:r>
          </a:p>
          <a:p>
            <a:pPr marL="171450" indent="-171450">
              <a:buFont typeface="Arial" panose="020B0604020202020204" pitchFamily="34" charset="0"/>
              <a:buChar char="•"/>
            </a:pPr>
            <a:r>
              <a:rPr lang="mi-NZ" baseline="0" dirty="0" smtClean="0"/>
              <a:t>Honorouring alliegance to the practice, including celebrating the change</a:t>
            </a:r>
          </a:p>
          <a:p>
            <a:pPr marL="171450" indent="-171450">
              <a:buFont typeface="Arial" panose="020B0604020202020204" pitchFamily="34" charset="0"/>
              <a:buChar char="•"/>
            </a:pPr>
            <a:r>
              <a:rPr lang="mi-NZ" baseline="0" dirty="0" smtClean="0"/>
              <a:t>Leadership, teachers and students – 2 complementary covenants</a:t>
            </a:r>
            <a:endParaRPr lang="en-NZ" dirty="0"/>
          </a:p>
        </p:txBody>
      </p:sp>
      <p:sp>
        <p:nvSpPr>
          <p:cNvPr id="4" name="Slide Number Placeholder 3"/>
          <p:cNvSpPr>
            <a:spLocks noGrp="1"/>
          </p:cNvSpPr>
          <p:nvPr>
            <p:ph type="sldNum" sz="quarter" idx="10"/>
          </p:nvPr>
        </p:nvSpPr>
        <p:spPr/>
        <p:txBody>
          <a:bodyPr/>
          <a:lstStyle/>
          <a:p>
            <a:fld id="{E8C723E5-B5F8-4A27-9D09-B4DC8D7BB260}" type="slidenum">
              <a:rPr lang="en-NZ" smtClean="0"/>
              <a:t>10</a:t>
            </a:fld>
            <a:endParaRPr lang="en-NZ"/>
          </a:p>
        </p:txBody>
      </p:sp>
    </p:spTree>
    <p:extLst>
      <p:ext uri="{BB962C8B-B14F-4D97-AF65-F5344CB8AC3E}">
        <p14:creationId xmlns:p14="http://schemas.microsoft.com/office/powerpoint/2010/main" val="1879101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smtClean="0"/>
              <a:t>Embedding technology in school processes</a:t>
            </a:r>
            <a:r>
              <a:rPr lang="mi-NZ" baseline="0" dirty="0" smtClean="0"/>
              <a:t> and buildilng staff capability first.</a:t>
            </a:r>
          </a:p>
          <a:p>
            <a:r>
              <a:rPr lang="mi-NZ" baseline="0" dirty="0" smtClean="0"/>
              <a:t>Google Docs was one tool used within leadership team to build capacity</a:t>
            </a:r>
          </a:p>
          <a:p>
            <a:endParaRPr lang="mi-NZ" baseline="0" dirty="0" smtClean="0"/>
          </a:p>
          <a:p>
            <a:pPr marL="171450" indent="-171450">
              <a:buFont typeface="Arial" panose="020B0604020202020204" pitchFamily="34" charset="0"/>
              <a:buChar char="•"/>
            </a:pPr>
            <a:r>
              <a:rPr lang="mi-NZ" baseline="0" dirty="0" smtClean="0"/>
              <a:t>Adminstration and collaboration processes with staff </a:t>
            </a:r>
          </a:p>
          <a:p>
            <a:pPr marL="171450" indent="-171450">
              <a:buFont typeface="Arial" panose="020B0604020202020204" pitchFamily="34" charset="0"/>
              <a:buChar char="•"/>
            </a:pPr>
            <a:r>
              <a:rPr lang="mi-NZ" baseline="0" dirty="0" smtClean="0"/>
              <a:t>Once they felt comforatble staff started to lead at own pace</a:t>
            </a:r>
          </a:p>
          <a:p>
            <a:pPr marL="171450" indent="-171450">
              <a:buFont typeface="Arial" panose="020B0604020202020204" pitchFamily="34" charset="0"/>
              <a:buChar char="•"/>
            </a:pPr>
            <a:r>
              <a:rPr lang="mi-NZ" baseline="0" dirty="0" smtClean="0"/>
              <a:t>Informal and formal intentional and emergent</a:t>
            </a:r>
          </a:p>
          <a:p>
            <a:pPr marL="171450" indent="-171450">
              <a:buFont typeface="Arial" panose="020B0604020202020204" pitchFamily="34" charset="0"/>
              <a:buChar char="•"/>
            </a:pPr>
            <a:r>
              <a:rPr lang="mi-NZ" baseline="0" dirty="0" smtClean="0"/>
              <a:t>Less confident and capable immersed in supprtive culture</a:t>
            </a:r>
          </a:p>
          <a:p>
            <a:endParaRPr lang="mi-NZ" baseline="0" dirty="0" smtClean="0"/>
          </a:p>
        </p:txBody>
      </p:sp>
      <p:sp>
        <p:nvSpPr>
          <p:cNvPr id="4" name="Slide Number Placeholder 3"/>
          <p:cNvSpPr>
            <a:spLocks noGrp="1"/>
          </p:cNvSpPr>
          <p:nvPr>
            <p:ph type="sldNum" sz="quarter" idx="10"/>
          </p:nvPr>
        </p:nvSpPr>
        <p:spPr/>
        <p:txBody>
          <a:bodyPr/>
          <a:lstStyle/>
          <a:p>
            <a:fld id="{E8C723E5-B5F8-4A27-9D09-B4DC8D7BB260}" type="slidenum">
              <a:rPr lang="en-NZ" smtClean="0"/>
              <a:t>11</a:t>
            </a:fld>
            <a:endParaRPr lang="en-NZ"/>
          </a:p>
        </p:txBody>
      </p:sp>
    </p:spTree>
    <p:extLst>
      <p:ext uri="{BB962C8B-B14F-4D97-AF65-F5344CB8AC3E}">
        <p14:creationId xmlns:p14="http://schemas.microsoft.com/office/powerpoint/2010/main" val="2868764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A944F6E3-FFF8-44FB-A51D-741262EC4C89}" type="datetime1">
              <a:rPr lang="en-NZ" smtClean="0"/>
              <a:t>2/07/2015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49E5F0B-0637-454E-832F-921D8774EBF9}" type="slidenum">
              <a:rPr lang="en-NZ" smtClean="0"/>
              <a:t>‹#›</a:t>
            </a:fld>
            <a:endParaRPr lang="en-NZ"/>
          </a:p>
        </p:txBody>
      </p:sp>
    </p:spTree>
    <p:extLst>
      <p:ext uri="{BB962C8B-B14F-4D97-AF65-F5344CB8AC3E}">
        <p14:creationId xmlns:p14="http://schemas.microsoft.com/office/powerpoint/2010/main" val="3815222687"/>
      </p:ext>
    </p:extLst>
  </p:cSld>
  <p:clrMapOvr>
    <a:masterClrMapping/>
  </p:clrMapOvr>
  <mc:AlternateContent xmlns:mc="http://schemas.openxmlformats.org/markup-compatibility/2006" xmlns:p14="http://schemas.microsoft.com/office/powerpoint/2010/main">
    <mc:Choice Requires="p14">
      <p:transition p14:dur="200" advClick="0" advTm="20000">
        <p:cut/>
      </p:transition>
    </mc:Choice>
    <mc:Fallback xmlns="">
      <p:transition advClick="0" advTm="20000">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D8F76E25-59C9-49F8-9B6F-0C82C0C04458}" type="datetime1">
              <a:rPr lang="en-NZ" smtClean="0"/>
              <a:t>2/07/2015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49E5F0B-0637-454E-832F-921D8774EBF9}" type="slidenum">
              <a:rPr lang="en-NZ" smtClean="0"/>
              <a:t>‹#›</a:t>
            </a:fld>
            <a:endParaRPr lang="en-NZ"/>
          </a:p>
        </p:txBody>
      </p:sp>
    </p:spTree>
    <p:extLst>
      <p:ext uri="{BB962C8B-B14F-4D97-AF65-F5344CB8AC3E}">
        <p14:creationId xmlns:p14="http://schemas.microsoft.com/office/powerpoint/2010/main" val="898717682"/>
      </p:ext>
    </p:extLst>
  </p:cSld>
  <p:clrMapOvr>
    <a:masterClrMapping/>
  </p:clrMapOvr>
  <mc:AlternateContent xmlns:mc="http://schemas.openxmlformats.org/markup-compatibility/2006" xmlns:p14="http://schemas.microsoft.com/office/powerpoint/2010/main">
    <mc:Choice Requires="p14">
      <p:transition p14:dur="200" advClick="0" advTm="20000">
        <p:cut/>
      </p:transition>
    </mc:Choice>
    <mc:Fallback xmlns="">
      <p:transition advClick="0" advTm="20000">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70901029-ECE2-45AC-B671-313F0D4DE72A}" type="datetime1">
              <a:rPr lang="en-NZ" smtClean="0"/>
              <a:t>2/07/2015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49E5F0B-0637-454E-832F-921D8774EBF9}" type="slidenum">
              <a:rPr lang="en-NZ" smtClean="0"/>
              <a:t>‹#›</a:t>
            </a:fld>
            <a:endParaRPr lang="en-NZ"/>
          </a:p>
        </p:txBody>
      </p:sp>
    </p:spTree>
    <p:extLst>
      <p:ext uri="{BB962C8B-B14F-4D97-AF65-F5344CB8AC3E}">
        <p14:creationId xmlns:p14="http://schemas.microsoft.com/office/powerpoint/2010/main" val="2725745569"/>
      </p:ext>
    </p:extLst>
  </p:cSld>
  <p:clrMapOvr>
    <a:masterClrMapping/>
  </p:clrMapOvr>
  <mc:AlternateContent xmlns:mc="http://schemas.openxmlformats.org/markup-compatibility/2006" xmlns:p14="http://schemas.microsoft.com/office/powerpoint/2010/main">
    <mc:Choice Requires="p14">
      <p:transition p14:dur="200" advClick="0" advTm="20000">
        <p:cut/>
      </p:transition>
    </mc:Choice>
    <mc:Fallback xmlns="">
      <p:transition advClick="0" advTm="20000">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userDrawn="1"/>
        </p:nvSpPr>
        <p:spPr>
          <a:xfrm>
            <a:off x="0" y="5733256"/>
            <a:ext cx="9144000" cy="112474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userDrawn="1"/>
        </p:nvSpPr>
        <p:spPr>
          <a:xfrm>
            <a:off x="3220064" y="6165304"/>
            <a:ext cx="2703873" cy="369332"/>
          </a:xfrm>
          <a:prstGeom prst="rect">
            <a:avLst/>
          </a:prstGeom>
          <a:noFill/>
        </p:spPr>
        <p:txBody>
          <a:bodyPr wrap="none" rtlCol="0">
            <a:spAutoFit/>
          </a:bodyPr>
          <a:lstStyle/>
          <a:p>
            <a:r>
              <a:rPr lang="en-US" b="1" dirty="0">
                <a:solidFill>
                  <a:srgbClr val="57595B"/>
                </a:solidFill>
                <a:latin typeface="Verdana"/>
                <a:ea typeface="MS PGothic" pitchFamily="34" charset="-128"/>
                <a:cs typeface="Verdana"/>
              </a:rPr>
              <a:t>www.edfutures.net</a:t>
            </a:r>
          </a:p>
        </p:txBody>
      </p:sp>
      <p:pic>
        <p:nvPicPr>
          <p:cNvPr id="7" name="Picture 12" descr="Powerpoint_chapter_bkgrnd2"/>
          <p:cNvPicPr>
            <a:picLocks noChangeAspect="1" noChangeArrowheads="1"/>
          </p:cNvPicPr>
          <p:nvPr userDrawn="1"/>
        </p:nvPicPr>
        <p:blipFill>
          <a:blip r:embed="rId2" cstate="print"/>
          <a:srcRect/>
          <a:stretch>
            <a:fillRect/>
          </a:stretch>
        </p:blipFill>
        <p:spPr bwMode="auto">
          <a:xfrm>
            <a:off x="0" y="0"/>
            <a:ext cx="9144000" cy="5733256"/>
          </a:xfrm>
          <a:prstGeom prst="rect">
            <a:avLst/>
          </a:prstGeom>
          <a:noFill/>
          <a:ln w="9525">
            <a:noFill/>
            <a:miter lim="800000"/>
            <a:headEnd/>
            <a:tailEnd/>
          </a:ln>
        </p:spPr>
      </p:pic>
      <p:pic>
        <p:nvPicPr>
          <p:cNvPr id="8" name="Picture 3" descr="OU LOGO .jpg"/>
          <p:cNvPicPr>
            <a:picLocks noChangeAspect="1"/>
          </p:cNvPicPr>
          <p:nvPr userDrawn="1"/>
        </p:nvPicPr>
        <p:blipFill>
          <a:blip r:embed="rId3"/>
          <a:srcRect/>
          <a:stretch>
            <a:fillRect/>
          </a:stretch>
        </p:blipFill>
        <p:spPr bwMode="auto">
          <a:xfrm>
            <a:off x="7554912" y="5790846"/>
            <a:ext cx="1481584" cy="1067154"/>
          </a:xfrm>
          <a:prstGeom prst="rect">
            <a:avLst/>
          </a:prstGeom>
          <a:noFill/>
          <a:ln w="9525">
            <a:noFill/>
            <a:miter lim="800000"/>
            <a:headEnd/>
            <a:tailEnd/>
          </a:ln>
        </p:spPr>
      </p:pic>
      <p:pic>
        <p:nvPicPr>
          <p:cNvPr id="10" name="Picture 9" descr="edfutures_logo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08" y="5740208"/>
            <a:ext cx="1691680" cy="1129251"/>
          </a:xfrm>
          <a:prstGeom prst="rect">
            <a:avLst/>
          </a:prstGeom>
        </p:spPr>
      </p:pic>
      <p:sp>
        <p:nvSpPr>
          <p:cNvPr id="11" name="Rectangle 15"/>
          <p:cNvSpPr>
            <a:spLocks noGrp="1" noChangeArrowheads="1"/>
          </p:cNvSpPr>
          <p:nvPr>
            <p:ph type="ctrTitle"/>
          </p:nvPr>
        </p:nvSpPr>
        <p:spPr>
          <a:xfrm>
            <a:off x="251520" y="260648"/>
            <a:ext cx="6959111" cy="608012"/>
          </a:xfrm>
          <a:prstGeom prst="rect">
            <a:avLst/>
          </a:prstGeom>
        </p:spPr>
        <p:txBody>
          <a:bodyPr anchor="ctr"/>
          <a:lstStyle>
            <a:lvl1pPr marL="0" indent="0">
              <a:buNone/>
              <a:defRPr>
                <a:solidFill>
                  <a:schemeClr val="bg1"/>
                </a:solidFill>
                <a:latin typeface="Verdana"/>
                <a:cs typeface="Verdana"/>
              </a:defRPr>
            </a:lvl1pPr>
          </a:lstStyle>
          <a:p>
            <a:r>
              <a:rPr lang="en-US" dirty="0" smtClean="0"/>
              <a:t>Click to edit Master title style</a:t>
            </a:r>
            <a:endParaRPr lang="en-GB" dirty="0"/>
          </a:p>
        </p:txBody>
      </p:sp>
      <p:sp>
        <p:nvSpPr>
          <p:cNvPr id="12" name="Rectangle 16"/>
          <p:cNvSpPr>
            <a:spLocks noGrp="1" noChangeArrowheads="1"/>
          </p:cNvSpPr>
          <p:nvPr>
            <p:ph type="subTitle" idx="1"/>
          </p:nvPr>
        </p:nvSpPr>
        <p:spPr>
          <a:xfrm>
            <a:off x="251520" y="908720"/>
            <a:ext cx="6959111" cy="608013"/>
          </a:xfrm>
        </p:spPr>
        <p:txBody>
          <a:bodyPr/>
          <a:lstStyle>
            <a:lvl1pPr marL="0" indent="0">
              <a:buNone/>
              <a:defRPr sz="2800" b="0">
                <a:solidFill>
                  <a:schemeClr val="bg1"/>
                </a:solidFill>
                <a:latin typeface="Verdana"/>
                <a:cs typeface="Verdana"/>
              </a:defRPr>
            </a:lvl1pPr>
          </a:lstStyle>
          <a:p>
            <a:r>
              <a:rPr lang="en-US" dirty="0" smtClean="0"/>
              <a:t>Click to edit Master subtitle style</a:t>
            </a:r>
            <a:endParaRPr lang="en-GB" dirty="0"/>
          </a:p>
        </p:txBody>
      </p:sp>
    </p:spTree>
    <p:extLst>
      <p:ext uri="{BB962C8B-B14F-4D97-AF65-F5344CB8AC3E}">
        <p14:creationId xmlns:p14="http://schemas.microsoft.com/office/powerpoint/2010/main" val="256473247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4" name="Rectangle 6"/>
          <p:cNvSpPr>
            <a:spLocks noGrp="1" noChangeArrowheads="1"/>
          </p:cNvSpPr>
          <p:nvPr>
            <p:ph idx="1"/>
          </p:nvPr>
        </p:nvSpPr>
        <p:spPr bwMode="auto">
          <a:xfrm>
            <a:off x="278423" y="1600200"/>
            <a:ext cx="8481646" cy="4061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6" name="Rectangle 2"/>
          <p:cNvSpPr>
            <a:spLocks noGrp="1" noChangeArrowheads="1"/>
          </p:cNvSpPr>
          <p:nvPr>
            <p:ph type="title"/>
          </p:nvPr>
        </p:nvSpPr>
        <p:spPr bwMode="auto">
          <a:xfrm>
            <a:off x="275492" y="476672"/>
            <a:ext cx="6689481"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7" name="Slide Number Placeholder 3"/>
          <p:cNvSpPr>
            <a:spLocks noGrp="1"/>
          </p:cNvSpPr>
          <p:nvPr>
            <p:ph type="sldNum" sz="quarter" idx="4"/>
          </p:nvPr>
        </p:nvSpPr>
        <p:spPr>
          <a:xfrm>
            <a:off x="8316416" y="6525344"/>
            <a:ext cx="827584" cy="339725"/>
          </a:xfrm>
          <a:prstGeom prst="rect">
            <a:avLst/>
          </a:prstGeom>
        </p:spPr>
        <p:txBody>
          <a:bodyPr/>
          <a:lstStyle>
            <a:lvl1pPr>
              <a:defRPr sz="1600">
                <a:solidFill>
                  <a:srgbClr val="999B9E"/>
                </a:solidFill>
                <a:latin typeface="Verdana"/>
                <a:cs typeface="Verdana"/>
              </a:defRPr>
            </a:lvl1pPr>
          </a:lstStyle>
          <a:p>
            <a:pPr algn="r">
              <a:defRPr/>
            </a:pPr>
            <a:fld id="{578A33C3-803C-434B-BD62-A908756E67A8}" type="slidenum">
              <a:rPr lang="en-GB" smtClean="0">
                <a:ea typeface="MS PGothic" pitchFamily="34" charset="-128"/>
              </a:rPr>
              <a:pPr algn="r">
                <a:defRPr/>
              </a:pPr>
              <a:t>‹#›</a:t>
            </a:fld>
            <a:endParaRPr lang="en-GB" dirty="0" smtClean="0">
              <a:ea typeface="MS PGothic" pitchFamily="34" charset="-128"/>
            </a:endParaRPr>
          </a:p>
        </p:txBody>
      </p:sp>
      <p:sp>
        <p:nvSpPr>
          <p:cNvPr id="9" name="TextBox 8"/>
          <p:cNvSpPr txBox="1"/>
          <p:nvPr userDrawn="1"/>
        </p:nvSpPr>
        <p:spPr>
          <a:xfrm>
            <a:off x="899592" y="6525344"/>
            <a:ext cx="2423961" cy="338554"/>
          </a:xfrm>
          <a:prstGeom prst="rect">
            <a:avLst/>
          </a:prstGeom>
          <a:noFill/>
        </p:spPr>
        <p:txBody>
          <a:bodyPr wrap="none" rtlCol="0">
            <a:spAutoFit/>
          </a:bodyPr>
          <a:lstStyle/>
          <a:p>
            <a:r>
              <a:rPr lang="en-US" sz="1600" b="1" dirty="0">
                <a:solidFill>
                  <a:srgbClr val="57595B">
                    <a:lumMod val="60000"/>
                    <a:lumOff val="40000"/>
                  </a:srgbClr>
                </a:solidFill>
                <a:latin typeface="Verdana"/>
                <a:ea typeface="MS PGothic" pitchFamily="34" charset="-128"/>
                <a:cs typeface="Verdana"/>
              </a:rPr>
              <a:t>www.edfutures.net</a:t>
            </a:r>
            <a:endParaRPr lang="en-US" b="1" dirty="0">
              <a:solidFill>
                <a:srgbClr val="57595B">
                  <a:lumMod val="60000"/>
                  <a:lumOff val="40000"/>
                </a:srgbClr>
              </a:solidFill>
              <a:latin typeface="Verdana"/>
              <a:ea typeface="MS PGothic" pitchFamily="34" charset="-128"/>
              <a:cs typeface="Verdana"/>
            </a:endParaRPr>
          </a:p>
        </p:txBody>
      </p:sp>
    </p:spTree>
    <p:extLst>
      <p:ext uri="{BB962C8B-B14F-4D97-AF65-F5344CB8AC3E}">
        <p14:creationId xmlns:p14="http://schemas.microsoft.com/office/powerpoint/2010/main" val="360292235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1520" y="1486361"/>
            <a:ext cx="7200800" cy="1359024"/>
          </a:xfrm>
          <a:prstGeom prst="rect">
            <a:avLst/>
          </a:prstGeom>
        </p:spPr>
        <p:txBody>
          <a:bodyPr anchor="t"/>
          <a:lstStyle>
            <a:lvl1pPr marL="0" indent="0">
              <a:buNone/>
              <a:defRPr>
                <a:solidFill>
                  <a:schemeClr val="tx2"/>
                </a:solidFill>
              </a:defRPr>
            </a:lvl1pPr>
          </a:lstStyle>
          <a:p>
            <a:r>
              <a:rPr lang="en-US" dirty="0" smtClean="0"/>
              <a:t>Click to edit Master title style</a:t>
            </a:r>
            <a:endParaRPr lang="en-GB" dirty="0"/>
          </a:p>
        </p:txBody>
      </p:sp>
      <p:sp>
        <p:nvSpPr>
          <p:cNvPr id="11" name="Text Placeholder 10"/>
          <p:cNvSpPr>
            <a:spLocks noGrp="1"/>
          </p:cNvSpPr>
          <p:nvPr>
            <p:ph type="body" sz="quarter" idx="10"/>
          </p:nvPr>
        </p:nvSpPr>
        <p:spPr>
          <a:xfrm>
            <a:off x="250825" y="3068638"/>
            <a:ext cx="8642350" cy="2520950"/>
          </a:xfrm>
        </p:spPr>
        <p:txBody>
          <a:bodyPr/>
          <a:lstStyle>
            <a:lvl1pPr marL="0" indent="0">
              <a:buNone/>
              <a:defRPr sz="2400" b="0">
                <a:solidFill>
                  <a:srgbClr val="000000"/>
                </a:solidFill>
              </a:defRPr>
            </a:lvl1pPr>
            <a:lvl2pPr marL="457200" indent="0">
              <a:buNone/>
              <a:defRPr sz="2000" b="0">
                <a:solidFill>
                  <a:srgbClr val="000000"/>
                </a:solidFill>
              </a:defRPr>
            </a:lvl2pPr>
            <a:lvl3pPr marL="914400" indent="0">
              <a:buNone/>
              <a:defRPr sz="1600" b="0">
                <a:solidFill>
                  <a:srgbClr val="000000"/>
                </a:solidFill>
              </a:defRPr>
            </a:lvl3pPr>
            <a:lvl4pPr marL="1371600" indent="0">
              <a:buFont typeface="Arial"/>
              <a:buNone/>
              <a:defRPr sz="1400" b="0">
                <a:solidFill>
                  <a:srgbClr val="000000"/>
                </a:solidFill>
              </a:defRPr>
            </a:lvl4pPr>
            <a:lvl5pPr marL="1828800" indent="0">
              <a:buFont typeface="Arial"/>
              <a:buNone/>
              <a:defRPr sz="1200" b="0">
                <a:solidFill>
                  <a:srgbClr val="000000"/>
                </a:solidFill>
              </a:defRPr>
            </a:lvl5pPr>
          </a:lstStyle>
          <a:p>
            <a:pPr lvl="0"/>
            <a:r>
              <a:rPr lang="en-GB" dirty="0" smtClean="0"/>
              <a:t>Click to edit Master text styles</a:t>
            </a:r>
          </a:p>
        </p:txBody>
      </p:sp>
      <p:sp>
        <p:nvSpPr>
          <p:cNvPr id="9" name="Slide Number Placeholder 3"/>
          <p:cNvSpPr>
            <a:spLocks noGrp="1"/>
          </p:cNvSpPr>
          <p:nvPr>
            <p:ph type="sldNum" sz="quarter" idx="4"/>
          </p:nvPr>
        </p:nvSpPr>
        <p:spPr>
          <a:xfrm>
            <a:off x="8316416" y="6525344"/>
            <a:ext cx="827584" cy="339725"/>
          </a:xfrm>
          <a:prstGeom prst="rect">
            <a:avLst/>
          </a:prstGeom>
        </p:spPr>
        <p:txBody>
          <a:bodyPr/>
          <a:lstStyle>
            <a:lvl1pPr>
              <a:defRPr sz="1600">
                <a:solidFill>
                  <a:srgbClr val="999B9E"/>
                </a:solidFill>
                <a:latin typeface="Verdana"/>
                <a:cs typeface="Verdana"/>
              </a:defRPr>
            </a:lvl1pPr>
          </a:lstStyle>
          <a:p>
            <a:pPr algn="r">
              <a:defRPr/>
            </a:pPr>
            <a:fld id="{578A33C3-803C-434B-BD62-A908756E67A8}" type="slidenum">
              <a:rPr lang="en-GB" smtClean="0">
                <a:ea typeface="MS PGothic" pitchFamily="34" charset="-128"/>
              </a:rPr>
              <a:pPr algn="r">
                <a:defRPr/>
              </a:pPr>
              <a:t>‹#›</a:t>
            </a:fld>
            <a:endParaRPr lang="en-GB" dirty="0" smtClean="0">
              <a:ea typeface="MS PGothic" pitchFamily="34" charset="-128"/>
            </a:endParaRPr>
          </a:p>
        </p:txBody>
      </p:sp>
      <p:sp>
        <p:nvSpPr>
          <p:cNvPr id="10" name="TextBox 9"/>
          <p:cNvSpPr txBox="1"/>
          <p:nvPr userDrawn="1"/>
        </p:nvSpPr>
        <p:spPr>
          <a:xfrm>
            <a:off x="899592" y="6525344"/>
            <a:ext cx="2423961" cy="338554"/>
          </a:xfrm>
          <a:prstGeom prst="rect">
            <a:avLst/>
          </a:prstGeom>
          <a:noFill/>
        </p:spPr>
        <p:txBody>
          <a:bodyPr wrap="none" rtlCol="0">
            <a:spAutoFit/>
          </a:bodyPr>
          <a:lstStyle/>
          <a:p>
            <a:r>
              <a:rPr lang="en-US" sz="1600" b="1" dirty="0">
                <a:solidFill>
                  <a:srgbClr val="999B9E"/>
                </a:solidFill>
                <a:latin typeface="Verdana"/>
                <a:ea typeface="MS PGothic" pitchFamily="34" charset="-128"/>
                <a:cs typeface="Verdana"/>
              </a:rPr>
              <a:t>www.edfutures.net</a:t>
            </a:r>
            <a:endParaRPr lang="en-US" b="1" dirty="0">
              <a:solidFill>
                <a:srgbClr val="999B9E"/>
              </a:solidFill>
              <a:latin typeface="Verdana"/>
              <a:ea typeface="MS PGothic" pitchFamily="34" charset="-128"/>
              <a:cs typeface="Verdana"/>
            </a:endParaRPr>
          </a:p>
        </p:txBody>
      </p:sp>
    </p:spTree>
    <p:extLst>
      <p:ext uri="{BB962C8B-B14F-4D97-AF65-F5344CB8AC3E}">
        <p14:creationId xmlns:p14="http://schemas.microsoft.com/office/powerpoint/2010/main" val="96811868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5492" y="188640"/>
            <a:ext cx="6689481"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sz="2000"/>
            </a:lvl1pPr>
            <a:lvl2pPr>
              <a:defRPr sz="1800"/>
            </a:lvl2pPr>
            <a:lvl3pPr>
              <a:defRPr sz="1400"/>
            </a:lvl3pPr>
            <a:lvl4pPr>
              <a:defRPr sz="12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3"/>
          <p:cNvSpPr>
            <a:spLocks noGrp="1"/>
          </p:cNvSpPr>
          <p:nvPr userDrawn="1">
            <p:ph type="sldNum" sz="quarter" idx="4294967295"/>
          </p:nvPr>
        </p:nvSpPr>
        <p:spPr>
          <a:xfrm>
            <a:off x="7010400" y="6518275"/>
            <a:ext cx="2133600" cy="339725"/>
          </a:xfrm>
          <a:prstGeom prst="rect">
            <a:avLst/>
          </a:prstGeom>
        </p:spPr>
        <p:txBody>
          <a:bodyPr/>
          <a:lstStyle/>
          <a:p>
            <a:pPr algn="r">
              <a:defRPr/>
            </a:pPr>
            <a:fld id="{578A33C3-803C-434B-BD62-A908756E67A8}" type="slidenum">
              <a:rPr lang="en-GB">
                <a:solidFill>
                  <a:srgbClr val="57595B"/>
                </a:solidFill>
                <a:ea typeface="MS PGothic" pitchFamily="34" charset="-128"/>
              </a:rPr>
              <a:pPr algn="r">
                <a:defRPr/>
              </a:pPr>
              <a:t>‹#›</a:t>
            </a:fld>
            <a:endParaRPr lang="en-GB" dirty="0">
              <a:solidFill>
                <a:srgbClr val="57595B"/>
              </a:solidFill>
              <a:ea typeface="MS PGothic" pitchFamily="34" charset="-128"/>
            </a:endParaRPr>
          </a:p>
        </p:txBody>
      </p:sp>
    </p:spTree>
    <p:extLst>
      <p:ext uri="{BB962C8B-B14F-4D97-AF65-F5344CB8AC3E}">
        <p14:creationId xmlns:p14="http://schemas.microsoft.com/office/powerpoint/2010/main" val="118077914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1757" name="Picture 13" descr="ppt_UC_titlePage_fro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3" y="-6350"/>
            <a:ext cx="9148763" cy="6864350"/>
          </a:xfrm>
          <a:prstGeom prst="rect">
            <a:avLst/>
          </a:prstGeom>
          <a:noFill/>
          <a:extLst>
            <a:ext uri="{909E8E84-426E-40DD-AFC4-6F175D3DCCD1}">
              <a14:hiddenFill xmlns:a14="http://schemas.microsoft.com/office/drawing/2010/main">
                <a:solidFill>
                  <a:srgbClr val="FFFFFF"/>
                </a:solidFill>
              </a14:hiddenFill>
            </a:ext>
          </a:extLst>
        </p:spPr>
      </p:pic>
      <p:sp>
        <p:nvSpPr>
          <p:cNvPr id="31747" name="Rectangle 3"/>
          <p:cNvSpPr>
            <a:spLocks noGrp="1" noChangeArrowheads="1"/>
          </p:cNvSpPr>
          <p:nvPr>
            <p:ph type="ctrTitle"/>
          </p:nvPr>
        </p:nvSpPr>
        <p:spPr>
          <a:xfrm>
            <a:off x="684213" y="2924175"/>
            <a:ext cx="7772400" cy="1470025"/>
          </a:xfrm>
        </p:spPr>
        <p:txBody>
          <a:bodyPr/>
          <a:lstStyle>
            <a:lvl1pPr algn="r">
              <a:defRPr sz="3600"/>
            </a:lvl1pPr>
          </a:lstStyle>
          <a:p>
            <a:pPr lvl="0"/>
            <a:r>
              <a:rPr lang="en-NZ" altLang="en-US" noProof="0" smtClean="0"/>
              <a:t>Click to add title</a:t>
            </a:r>
          </a:p>
        </p:txBody>
      </p:sp>
      <p:sp>
        <p:nvSpPr>
          <p:cNvPr id="31748" name="Rectangle 4"/>
          <p:cNvSpPr>
            <a:spLocks noGrp="1" noChangeArrowheads="1"/>
          </p:cNvSpPr>
          <p:nvPr>
            <p:ph type="subTitle" idx="1"/>
          </p:nvPr>
        </p:nvSpPr>
        <p:spPr bwMode="white">
          <a:xfrm>
            <a:off x="684213" y="4724400"/>
            <a:ext cx="7773987" cy="1752600"/>
          </a:xfrm>
        </p:spPr>
        <p:txBody>
          <a:bodyPr/>
          <a:lstStyle>
            <a:lvl1pPr marL="0" indent="0" algn="r">
              <a:buFont typeface="Wingdings" pitchFamily="2" charset="2"/>
              <a:buNone/>
              <a:defRPr>
                <a:solidFill>
                  <a:schemeClr val="bg1"/>
                </a:solidFill>
              </a:defRPr>
            </a:lvl1pPr>
          </a:lstStyle>
          <a:p>
            <a:pPr lvl="0"/>
            <a:r>
              <a:rPr lang="fi-FI" altLang="en-US" noProof="0" smtClean="0"/>
              <a:t>Click to add subtitle</a:t>
            </a:r>
            <a:endParaRPr lang="en-NZ" altLang="en-US" noProof="0" smtClean="0"/>
          </a:p>
        </p:txBody>
      </p:sp>
    </p:spTree>
    <p:extLst>
      <p:ext uri="{BB962C8B-B14F-4D97-AF65-F5344CB8AC3E}">
        <p14:creationId xmlns:p14="http://schemas.microsoft.com/office/powerpoint/2010/main" val="3285944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1534146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286797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685800" y="2362200"/>
            <a:ext cx="3917950" cy="4235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756150" y="2362200"/>
            <a:ext cx="3919538" cy="4235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2260577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B1D4DC5C-759A-4B3A-9B36-9C90E1E50145}" type="datetime1">
              <a:rPr lang="en-NZ" smtClean="0"/>
              <a:t>2/07/2015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49E5F0B-0637-454E-832F-921D8774EBF9}" type="slidenum">
              <a:rPr lang="en-NZ" smtClean="0"/>
              <a:t>‹#›</a:t>
            </a:fld>
            <a:endParaRPr lang="en-NZ"/>
          </a:p>
        </p:txBody>
      </p:sp>
    </p:spTree>
    <p:extLst>
      <p:ext uri="{BB962C8B-B14F-4D97-AF65-F5344CB8AC3E}">
        <p14:creationId xmlns:p14="http://schemas.microsoft.com/office/powerpoint/2010/main" val="1808421340"/>
      </p:ext>
    </p:extLst>
  </p:cSld>
  <p:clrMapOvr>
    <a:masterClrMapping/>
  </p:clrMapOvr>
  <mc:AlternateContent xmlns:mc="http://schemas.openxmlformats.org/markup-compatibility/2006" xmlns:p14="http://schemas.microsoft.com/office/powerpoint/2010/main">
    <mc:Choice Requires="p14">
      <p:transition p14:dur="200" advClick="0" advTm="20000">
        <p:cut/>
      </p:transition>
    </mc:Choice>
    <mc:Fallback xmlns="">
      <p:transition advClick="0" advTm="20000">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176844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Tree>
    <p:extLst>
      <p:ext uri="{BB962C8B-B14F-4D97-AF65-F5344CB8AC3E}">
        <p14:creationId xmlns:p14="http://schemas.microsoft.com/office/powerpoint/2010/main" val="1665386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938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850447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88573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5693501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381000"/>
            <a:ext cx="1997075" cy="621665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685800" y="381000"/>
            <a:ext cx="5840413" cy="6216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1288095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F705E2-60B0-423E-9CE8-40695045BFAC}" type="datetime1">
              <a:rPr lang="en-NZ" smtClean="0"/>
              <a:t>2/07/2015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49E5F0B-0637-454E-832F-921D8774EBF9}" type="slidenum">
              <a:rPr lang="en-NZ" smtClean="0"/>
              <a:t>‹#›</a:t>
            </a:fld>
            <a:endParaRPr lang="en-NZ"/>
          </a:p>
        </p:txBody>
      </p:sp>
    </p:spTree>
    <p:extLst>
      <p:ext uri="{BB962C8B-B14F-4D97-AF65-F5344CB8AC3E}">
        <p14:creationId xmlns:p14="http://schemas.microsoft.com/office/powerpoint/2010/main" val="1848200992"/>
      </p:ext>
    </p:extLst>
  </p:cSld>
  <p:clrMapOvr>
    <a:masterClrMapping/>
  </p:clrMapOvr>
  <mc:AlternateContent xmlns:mc="http://schemas.openxmlformats.org/markup-compatibility/2006" xmlns:p14="http://schemas.microsoft.com/office/powerpoint/2010/main">
    <mc:Choice Requires="p14">
      <p:transition p14:dur="200" advClick="0" advTm="20000">
        <p:cut/>
      </p:transition>
    </mc:Choice>
    <mc:Fallback xmlns="">
      <p:transition advClick="0" advTm="20000">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D6CEA127-EEA7-4549-BB42-1E6E43D6D1EB}" type="datetime1">
              <a:rPr lang="en-NZ" smtClean="0"/>
              <a:t>2/07/2015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49E5F0B-0637-454E-832F-921D8774EBF9}" type="slidenum">
              <a:rPr lang="en-NZ" smtClean="0"/>
              <a:t>‹#›</a:t>
            </a:fld>
            <a:endParaRPr lang="en-NZ"/>
          </a:p>
        </p:txBody>
      </p:sp>
    </p:spTree>
    <p:extLst>
      <p:ext uri="{BB962C8B-B14F-4D97-AF65-F5344CB8AC3E}">
        <p14:creationId xmlns:p14="http://schemas.microsoft.com/office/powerpoint/2010/main" val="3976577638"/>
      </p:ext>
    </p:extLst>
  </p:cSld>
  <p:clrMapOvr>
    <a:masterClrMapping/>
  </p:clrMapOvr>
  <mc:AlternateContent xmlns:mc="http://schemas.openxmlformats.org/markup-compatibility/2006" xmlns:p14="http://schemas.microsoft.com/office/powerpoint/2010/main">
    <mc:Choice Requires="p14">
      <p:transition p14:dur="200" advClick="0" advTm="20000">
        <p:cut/>
      </p:transition>
    </mc:Choice>
    <mc:Fallback xmlns="">
      <p:transition advClick="0" advTm="20000">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D027FDB7-D87E-4EC8-9A6A-2D995943C550}" type="datetime1">
              <a:rPr lang="en-NZ" smtClean="0"/>
              <a:t>2/07/2015</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749E5F0B-0637-454E-832F-921D8774EBF9}" type="slidenum">
              <a:rPr lang="en-NZ" smtClean="0"/>
              <a:t>‹#›</a:t>
            </a:fld>
            <a:endParaRPr lang="en-NZ"/>
          </a:p>
        </p:txBody>
      </p:sp>
    </p:spTree>
    <p:extLst>
      <p:ext uri="{BB962C8B-B14F-4D97-AF65-F5344CB8AC3E}">
        <p14:creationId xmlns:p14="http://schemas.microsoft.com/office/powerpoint/2010/main" val="3197764691"/>
      </p:ext>
    </p:extLst>
  </p:cSld>
  <p:clrMapOvr>
    <a:masterClrMapping/>
  </p:clrMapOvr>
  <mc:AlternateContent xmlns:mc="http://schemas.openxmlformats.org/markup-compatibility/2006" xmlns:p14="http://schemas.microsoft.com/office/powerpoint/2010/main">
    <mc:Choice Requires="p14">
      <p:transition p14:dur="200" advClick="0" advTm="20000">
        <p:cut/>
      </p:transition>
    </mc:Choice>
    <mc:Fallback xmlns="">
      <p:transition advClick="0" advTm="20000">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4528D874-6AB8-419B-AE43-560B1D54BF95}" type="datetime1">
              <a:rPr lang="en-NZ" smtClean="0"/>
              <a:t>2/07/2015</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749E5F0B-0637-454E-832F-921D8774EBF9}" type="slidenum">
              <a:rPr lang="en-NZ" smtClean="0"/>
              <a:t>‹#›</a:t>
            </a:fld>
            <a:endParaRPr lang="en-NZ"/>
          </a:p>
        </p:txBody>
      </p:sp>
    </p:spTree>
    <p:extLst>
      <p:ext uri="{BB962C8B-B14F-4D97-AF65-F5344CB8AC3E}">
        <p14:creationId xmlns:p14="http://schemas.microsoft.com/office/powerpoint/2010/main" val="801485003"/>
      </p:ext>
    </p:extLst>
  </p:cSld>
  <p:clrMapOvr>
    <a:masterClrMapping/>
  </p:clrMapOvr>
  <mc:AlternateContent xmlns:mc="http://schemas.openxmlformats.org/markup-compatibility/2006" xmlns:p14="http://schemas.microsoft.com/office/powerpoint/2010/main">
    <mc:Choice Requires="p14">
      <p:transition p14:dur="200" advClick="0" advTm="20000">
        <p:cut/>
      </p:transition>
    </mc:Choice>
    <mc:Fallback xmlns="">
      <p:transition advClick="0" advTm="20000">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AE6F4-FD02-47FA-8933-51F7CB444A55}" type="datetime1">
              <a:rPr lang="en-NZ" smtClean="0"/>
              <a:t>2/07/2015</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749E5F0B-0637-454E-832F-921D8774EBF9}" type="slidenum">
              <a:rPr lang="en-NZ" smtClean="0"/>
              <a:t>‹#›</a:t>
            </a:fld>
            <a:endParaRPr lang="en-NZ"/>
          </a:p>
        </p:txBody>
      </p:sp>
    </p:spTree>
    <p:extLst>
      <p:ext uri="{BB962C8B-B14F-4D97-AF65-F5344CB8AC3E}">
        <p14:creationId xmlns:p14="http://schemas.microsoft.com/office/powerpoint/2010/main" val="3294935526"/>
      </p:ext>
    </p:extLst>
  </p:cSld>
  <p:clrMapOvr>
    <a:masterClrMapping/>
  </p:clrMapOvr>
  <mc:AlternateContent xmlns:mc="http://schemas.openxmlformats.org/markup-compatibility/2006" xmlns:p14="http://schemas.microsoft.com/office/powerpoint/2010/main">
    <mc:Choice Requires="p14">
      <p:transition p14:dur="200" advClick="0" advTm="20000">
        <p:cut/>
      </p:transition>
    </mc:Choice>
    <mc:Fallback xmlns="">
      <p:transition advClick="0" advTm="20000">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1FA78B-337D-47AE-B4D4-02AD992F00C0}" type="datetime1">
              <a:rPr lang="en-NZ" smtClean="0"/>
              <a:t>2/07/2015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49E5F0B-0637-454E-832F-921D8774EBF9}" type="slidenum">
              <a:rPr lang="en-NZ" smtClean="0"/>
              <a:t>‹#›</a:t>
            </a:fld>
            <a:endParaRPr lang="en-NZ"/>
          </a:p>
        </p:txBody>
      </p:sp>
    </p:spTree>
    <p:extLst>
      <p:ext uri="{BB962C8B-B14F-4D97-AF65-F5344CB8AC3E}">
        <p14:creationId xmlns:p14="http://schemas.microsoft.com/office/powerpoint/2010/main" val="211250650"/>
      </p:ext>
    </p:extLst>
  </p:cSld>
  <p:clrMapOvr>
    <a:masterClrMapping/>
  </p:clrMapOvr>
  <mc:AlternateContent xmlns:mc="http://schemas.openxmlformats.org/markup-compatibility/2006" xmlns:p14="http://schemas.microsoft.com/office/powerpoint/2010/main">
    <mc:Choice Requires="p14">
      <p:transition p14:dur="200" advClick="0" advTm="20000">
        <p:cut/>
      </p:transition>
    </mc:Choice>
    <mc:Fallback xmlns="">
      <p:transition advClick="0" advTm="20000">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8DD740-240D-4477-A181-9FA7118860F3}" type="datetime1">
              <a:rPr lang="en-NZ" smtClean="0"/>
              <a:t>2/07/2015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49E5F0B-0637-454E-832F-921D8774EBF9}" type="slidenum">
              <a:rPr lang="en-NZ" smtClean="0"/>
              <a:t>‹#›</a:t>
            </a:fld>
            <a:endParaRPr lang="en-NZ"/>
          </a:p>
        </p:txBody>
      </p:sp>
    </p:spTree>
    <p:extLst>
      <p:ext uri="{BB962C8B-B14F-4D97-AF65-F5344CB8AC3E}">
        <p14:creationId xmlns:p14="http://schemas.microsoft.com/office/powerpoint/2010/main" val="2230569887"/>
      </p:ext>
    </p:extLst>
  </p:cSld>
  <p:clrMapOvr>
    <a:masterClrMapping/>
  </p:clrMapOvr>
  <mc:AlternateContent xmlns:mc="http://schemas.openxmlformats.org/markup-compatibility/2006" xmlns:p14="http://schemas.microsoft.com/office/powerpoint/2010/main">
    <mc:Choice Requires="p14">
      <p:transition p14:dur="200" advClick="0" advTm="20000">
        <p:cut/>
      </p:transition>
    </mc:Choice>
    <mc:Fallback xmlns="">
      <p:transition advClick="0" advTm="20000">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6.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D0A73D-ED3F-4637-89DE-B1FF84C4309B}" type="datetime1">
              <a:rPr lang="en-NZ" smtClean="0"/>
              <a:t>2/07/2015</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9E5F0B-0637-454E-832F-921D8774EBF9}" type="slidenum">
              <a:rPr lang="en-NZ" smtClean="0"/>
              <a:t>‹#›</a:t>
            </a:fld>
            <a:endParaRPr lang="en-NZ"/>
          </a:p>
        </p:txBody>
      </p:sp>
    </p:spTree>
    <p:extLst>
      <p:ext uri="{BB962C8B-B14F-4D97-AF65-F5344CB8AC3E}">
        <p14:creationId xmlns:p14="http://schemas.microsoft.com/office/powerpoint/2010/main" val="2878347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200" advClick="0" advTm="20000">
        <p:cut/>
      </p:transition>
    </mc:Choice>
    <mc:Fallback xmlns="">
      <p:transition advClick="0" advTm="20000">
        <p:cut/>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14" descr="Powerpoint_slide_bkgrnd2"/>
          <p:cNvPicPr>
            <a:picLocks noChangeArrowheads="1"/>
          </p:cNvPicPr>
          <p:nvPr userDrawn="1"/>
        </p:nvPicPr>
        <p:blipFill>
          <a:blip r:embed="rId6" cstate="print"/>
          <a:srcRect/>
          <a:stretch>
            <a:fillRect/>
          </a:stretch>
        </p:blipFill>
        <p:spPr bwMode="auto">
          <a:xfrm>
            <a:off x="0" y="0"/>
            <a:ext cx="9146931" cy="6869113"/>
          </a:xfrm>
          <a:prstGeom prst="rect">
            <a:avLst/>
          </a:prstGeom>
          <a:noFill/>
          <a:ln w="9525">
            <a:noFill/>
            <a:miter lim="800000"/>
            <a:headEnd/>
            <a:tailEnd/>
          </a:ln>
        </p:spPr>
      </p:pic>
      <p:sp>
        <p:nvSpPr>
          <p:cNvPr id="2053" name="Rectangle 6"/>
          <p:cNvSpPr>
            <a:spLocks noGrp="1" noChangeArrowheads="1"/>
          </p:cNvSpPr>
          <p:nvPr>
            <p:ph type="body" idx="1"/>
          </p:nvPr>
        </p:nvSpPr>
        <p:spPr bwMode="auto">
          <a:xfrm>
            <a:off x="278423" y="1600200"/>
            <a:ext cx="8481646" cy="4061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Rectangle 2"/>
          <p:cNvSpPr>
            <a:spLocks noGrp="1" noChangeArrowheads="1"/>
          </p:cNvSpPr>
          <p:nvPr>
            <p:ph type="title"/>
          </p:nvPr>
        </p:nvSpPr>
        <p:spPr bwMode="auto">
          <a:xfrm>
            <a:off x="275492" y="476672"/>
            <a:ext cx="6689481"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pic>
        <p:nvPicPr>
          <p:cNvPr id="3" name="Picture 2" descr="OU shield.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956376" y="332656"/>
            <a:ext cx="749758" cy="902148"/>
          </a:xfrm>
          <a:prstGeom prst="rect">
            <a:avLst/>
          </a:prstGeom>
        </p:spPr>
      </p:pic>
    </p:spTree>
    <p:extLst>
      <p:ext uri="{BB962C8B-B14F-4D97-AF65-F5344CB8AC3E}">
        <p14:creationId xmlns:p14="http://schemas.microsoft.com/office/powerpoint/2010/main" val="6086576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p:fade/>
  </p:transition>
  <p:hf hdr="0" ftr="0" dt="0"/>
  <p:txStyles>
    <p:titleStyle>
      <a:lvl1pPr marL="0" indent="0" algn="l" rtl="0" eaLnBrk="1" fontAlgn="base" hangingPunct="1">
        <a:spcBef>
          <a:spcPct val="0"/>
        </a:spcBef>
        <a:spcAft>
          <a:spcPct val="0"/>
        </a:spcAft>
        <a:buFont typeface="Arial" pitchFamily="34" charset="0"/>
        <a:buNone/>
        <a:defRPr sz="2800" b="1">
          <a:solidFill>
            <a:schemeClr val="tx2"/>
          </a:solidFill>
          <a:latin typeface="Verdana"/>
          <a:ea typeface="+mj-ea"/>
          <a:cs typeface="Verdana"/>
        </a:defRPr>
      </a:lvl1pPr>
      <a:lvl2pPr marL="360363" indent="-360363" algn="l" rtl="0" eaLnBrk="1" fontAlgn="base" hangingPunct="1">
        <a:spcBef>
          <a:spcPct val="0"/>
        </a:spcBef>
        <a:spcAft>
          <a:spcPct val="0"/>
        </a:spcAft>
        <a:buFont typeface="Arial" pitchFamily="34" charset="0"/>
        <a:buChar char="&gt;"/>
        <a:defRPr sz="3200" b="1">
          <a:solidFill>
            <a:schemeClr val="tx2"/>
          </a:solidFill>
          <a:latin typeface="Arial" pitchFamily="34" charset="0"/>
        </a:defRPr>
      </a:lvl2pPr>
      <a:lvl3pPr marL="360363" indent="-360363" algn="l" rtl="0" eaLnBrk="1" fontAlgn="base" hangingPunct="1">
        <a:spcBef>
          <a:spcPct val="0"/>
        </a:spcBef>
        <a:spcAft>
          <a:spcPct val="0"/>
        </a:spcAft>
        <a:buFont typeface="Arial" pitchFamily="34" charset="0"/>
        <a:buChar char="&gt;"/>
        <a:defRPr sz="3200" b="1">
          <a:solidFill>
            <a:schemeClr val="tx2"/>
          </a:solidFill>
          <a:latin typeface="Arial" pitchFamily="34" charset="0"/>
        </a:defRPr>
      </a:lvl3pPr>
      <a:lvl4pPr marL="360363" indent="-360363" algn="l" rtl="0" eaLnBrk="1" fontAlgn="base" hangingPunct="1">
        <a:spcBef>
          <a:spcPct val="0"/>
        </a:spcBef>
        <a:spcAft>
          <a:spcPct val="0"/>
        </a:spcAft>
        <a:buFont typeface="Arial" pitchFamily="34" charset="0"/>
        <a:buChar char="&gt;"/>
        <a:defRPr sz="3200" b="1">
          <a:solidFill>
            <a:schemeClr val="tx2"/>
          </a:solidFill>
          <a:latin typeface="Arial" pitchFamily="34" charset="0"/>
        </a:defRPr>
      </a:lvl4pPr>
      <a:lvl5pPr marL="360363" indent="-360363" algn="l" rtl="0" eaLnBrk="1" fontAlgn="base" hangingPunct="1">
        <a:spcBef>
          <a:spcPct val="0"/>
        </a:spcBef>
        <a:spcAft>
          <a:spcPct val="0"/>
        </a:spcAft>
        <a:buFont typeface="Arial" pitchFamily="34" charset="0"/>
        <a:buChar char="&gt;"/>
        <a:defRPr sz="3200" b="1">
          <a:solidFill>
            <a:schemeClr val="tx2"/>
          </a:solidFill>
          <a:latin typeface="Arial" pitchFamily="34" charset="0"/>
        </a:defRPr>
      </a:lvl5pPr>
      <a:lvl6pPr marL="817563" indent="-360363" algn="l" rtl="0" eaLnBrk="1" fontAlgn="base" hangingPunct="1">
        <a:spcBef>
          <a:spcPct val="0"/>
        </a:spcBef>
        <a:spcAft>
          <a:spcPct val="0"/>
        </a:spcAft>
        <a:buFont typeface="Arial" pitchFamily="34" charset="0"/>
        <a:buChar char="&gt;"/>
        <a:defRPr sz="3200" b="1">
          <a:solidFill>
            <a:schemeClr val="tx2"/>
          </a:solidFill>
          <a:latin typeface="Arial" pitchFamily="34" charset="0"/>
        </a:defRPr>
      </a:lvl6pPr>
      <a:lvl7pPr marL="1274763" indent="-360363" algn="l" rtl="0" eaLnBrk="1" fontAlgn="base" hangingPunct="1">
        <a:spcBef>
          <a:spcPct val="0"/>
        </a:spcBef>
        <a:spcAft>
          <a:spcPct val="0"/>
        </a:spcAft>
        <a:buFont typeface="Arial" pitchFamily="34" charset="0"/>
        <a:buChar char="&gt;"/>
        <a:defRPr sz="3200" b="1">
          <a:solidFill>
            <a:schemeClr val="tx2"/>
          </a:solidFill>
          <a:latin typeface="Arial" pitchFamily="34" charset="0"/>
        </a:defRPr>
      </a:lvl7pPr>
      <a:lvl8pPr marL="1731963" indent="-360363" algn="l" rtl="0" eaLnBrk="1" fontAlgn="base" hangingPunct="1">
        <a:spcBef>
          <a:spcPct val="0"/>
        </a:spcBef>
        <a:spcAft>
          <a:spcPct val="0"/>
        </a:spcAft>
        <a:buFont typeface="Arial" pitchFamily="34" charset="0"/>
        <a:buChar char="&gt;"/>
        <a:defRPr sz="3200" b="1">
          <a:solidFill>
            <a:schemeClr val="tx2"/>
          </a:solidFill>
          <a:latin typeface="Arial" pitchFamily="34" charset="0"/>
        </a:defRPr>
      </a:lvl8pPr>
      <a:lvl9pPr marL="2189163" indent="-360363" algn="l" rtl="0" eaLnBrk="1" fontAlgn="base" hangingPunct="1">
        <a:spcBef>
          <a:spcPct val="0"/>
        </a:spcBef>
        <a:spcAft>
          <a:spcPct val="0"/>
        </a:spcAft>
        <a:buFont typeface="Arial" pitchFamily="34" charset="0"/>
        <a:buChar char="&gt;"/>
        <a:defRPr sz="3200" b="1">
          <a:solidFill>
            <a:schemeClr val="tx2"/>
          </a:solidFill>
          <a:latin typeface="Arial" pitchFamily="34" charset="0"/>
        </a:defRPr>
      </a:lvl9pPr>
    </p:titleStyle>
    <p:bodyStyle>
      <a:lvl1pPr marL="342900" indent="-342900" algn="l" rtl="0" eaLnBrk="1" fontAlgn="base" hangingPunct="1">
        <a:spcBef>
          <a:spcPct val="20000"/>
        </a:spcBef>
        <a:spcAft>
          <a:spcPct val="0"/>
        </a:spcAft>
        <a:buFont typeface="Arial"/>
        <a:buChar char="•"/>
        <a:defRPr sz="2400" b="1">
          <a:solidFill>
            <a:schemeClr val="tx1"/>
          </a:solidFill>
          <a:latin typeface="Verdana"/>
          <a:ea typeface="+mn-ea"/>
          <a:cs typeface="Verdana"/>
        </a:defRPr>
      </a:lvl1pPr>
      <a:lvl2pPr marL="742950" indent="-285750" algn="l" rtl="0" eaLnBrk="1" fontAlgn="base" hangingPunct="1">
        <a:spcBef>
          <a:spcPct val="20000"/>
        </a:spcBef>
        <a:spcAft>
          <a:spcPct val="0"/>
        </a:spcAft>
        <a:buFont typeface="Arial" pitchFamily="34" charset="0"/>
        <a:buChar char="&gt;"/>
        <a:defRPr sz="2000">
          <a:solidFill>
            <a:schemeClr val="tx1"/>
          </a:solidFill>
          <a:latin typeface="Verdana"/>
          <a:cs typeface="Verdana"/>
        </a:defRPr>
      </a:lvl2pPr>
      <a:lvl3pPr marL="1143000" indent="-228600" algn="l" rtl="0" eaLnBrk="1" fontAlgn="base" hangingPunct="1">
        <a:spcBef>
          <a:spcPct val="20000"/>
        </a:spcBef>
        <a:spcAft>
          <a:spcPct val="0"/>
        </a:spcAft>
        <a:buFont typeface="Arial" pitchFamily="34" charset="0"/>
        <a:buChar char="–"/>
        <a:defRPr sz="1800">
          <a:solidFill>
            <a:schemeClr val="tx1"/>
          </a:solidFill>
          <a:latin typeface="Verdana"/>
          <a:cs typeface="Verdana"/>
        </a:defRPr>
      </a:lvl3pPr>
      <a:lvl4pPr marL="1600200" indent="-228600" algn="l" rtl="0" eaLnBrk="1" fontAlgn="base" hangingPunct="1">
        <a:spcBef>
          <a:spcPct val="20000"/>
        </a:spcBef>
        <a:spcAft>
          <a:spcPct val="0"/>
        </a:spcAft>
        <a:defRPr sz="1600">
          <a:solidFill>
            <a:schemeClr val="tx1"/>
          </a:solidFill>
          <a:latin typeface="Verdana"/>
          <a:cs typeface="Verdana"/>
        </a:defRPr>
      </a:lvl4pPr>
      <a:lvl5pPr marL="2057400" indent="-228600" algn="l" rtl="0" eaLnBrk="1" fontAlgn="base" hangingPunct="1">
        <a:spcBef>
          <a:spcPct val="20000"/>
        </a:spcBef>
        <a:spcAft>
          <a:spcPct val="0"/>
        </a:spcAft>
        <a:defRPr sz="1400">
          <a:solidFill>
            <a:schemeClr val="tx1"/>
          </a:solidFill>
          <a:latin typeface="Verdana"/>
          <a:cs typeface="Verdana"/>
        </a:defRPr>
      </a:lvl5pPr>
      <a:lvl6pPr marL="2514600" indent="-228600" algn="l" rtl="0" eaLnBrk="1" fontAlgn="base" hangingPunct="1">
        <a:spcBef>
          <a:spcPct val="20000"/>
        </a:spcBef>
        <a:spcAft>
          <a:spcPct val="0"/>
        </a:spcAft>
        <a:defRPr sz="1600">
          <a:solidFill>
            <a:schemeClr val="tx1"/>
          </a:solidFill>
          <a:latin typeface="+mn-lt"/>
        </a:defRPr>
      </a:lvl6pPr>
      <a:lvl7pPr marL="2971800" indent="-228600" algn="l" rtl="0" eaLnBrk="1" fontAlgn="base" hangingPunct="1">
        <a:spcBef>
          <a:spcPct val="20000"/>
        </a:spcBef>
        <a:spcAft>
          <a:spcPct val="0"/>
        </a:spcAft>
        <a:defRPr sz="1600">
          <a:solidFill>
            <a:schemeClr val="tx1"/>
          </a:solidFill>
          <a:latin typeface="+mn-lt"/>
        </a:defRPr>
      </a:lvl7pPr>
      <a:lvl8pPr marL="3429000" indent="-228600" algn="l" rtl="0" eaLnBrk="1" fontAlgn="base" hangingPunct="1">
        <a:spcBef>
          <a:spcPct val="20000"/>
        </a:spcBef>
        <a:spcAft>
          <a:spcPct val="0"/>
        </a:spcAft>
        <a:defRPr sz="1600">
          <a:solidFill>
            <a:schemeClr val="tx1"/>
          </a:solidFill>
          <a:latin typeface="+mn-lt"/>
        </a:defRPr>
      </a:lvl8pPr>
      <a:lvl9pPr marL="3886200" indent="-228600" algn="l" rtl="0" eaLnBrk="1" fontAlgn="base" hangingPunct="1">
        <a:spcBef>
          <a:spcPct val="20000"/>
        </a:spcBef>
        <a:spcAft>
          <a:spcPct val="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64" name="Picture 40" descr="ppt_UC_textPage_fro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88" y="-3175"/>
            <a:ext cx="9148763" cy="6864350"/>
          </a:xfrm>
          <a:prstGeom prst="rect">
            <a:avLst/>
          </a:prstGeom>
          <a:noFill/>
          <a:extLst>
            <a:ext uri="{909E8E84-426E-40DD-AFC4-6F175D3DCCD1}">
              <a14:hiddenFill xmlns:a14="http://schemas.microsoft.com/office/drawing/2010/main">
                <a:solidFill>
                  <a:srgbClr val="FFFFFF"/>
                </a:solidFill>
              </a14:hiddenFill>
            </a:ext>
          </a:extLst>
        </p:spPr>
      </p:pic>
      <p:sp>
        <p:nvSpPr>
          <p:cNvPr id="1054" name="Rectangle 30"/>
          <p:cNvSpPr>
            <a:spLocks noGrp="1" noChangeArrowheads="1"/>
          </p:cNvSpPr>
          <p:nvPr>
            <p:ph type="body" idx="1"/>
          </p:nvPr>
        </p:nvSpPr>
        <p:spPr bwMode="auto">
          <a:xfrm>
            <a:off x="685800" y="2362200"/>
            <a:ext cx="7989888" cy="423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smtClean="0"/>
              <a:t>Click to add text here</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
        <p:nvSpPr>
          <p:cNvPr id="1059" name="Rectangle 35"/>
          <p:cNvSpPr>
            <a:spLocks noGrp="1" noChangeArrowheads="1"/>
          </p:cNvSpPr>
          <p:nvPr>
            <p:ph type="title"/>
          </p:nvPr>
        </p:nvSpPr>
        <p:spPr bwMode="white">
          <a:xfrm>
            <a:off x="685800" y="381000"/>
            <a:ext cx="52895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AU" altLang="en-US" smtClean="0"/>
              <a:t>Click to add text here</a:t>
            </a:r>
          </a:p>
        </p:txBody>
      </p:sp>
    </p:spTree>
    <p:extLst>
      <p:ext uri="{BB962C8B-B14F-4D97-AF65-F5344CB8AC3E}">
        <p14:creationId xmlns:p14="http://schemas.microsoft.com/office/powerpoint/2010/main" val="150671659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rtl="0" fontAlgn="base">
        <a:spcBef>
          <a:spcPct val="0"/>
        </a:spcBef>
        <a:spcAft>
          <a:spcPct val="0"/>
        </a:spcAft>
        <a:defRPr sz="2200" i="1">
          <a:solidFill>
            <a:schemeClr val="bg1"/>
          </a:solidFill>
          <a:latin typeface="+mj-lt"/>
          <a:ea typeface="+mj-ea"/>
          <a:cs typeface="+mj-cs"/>
        </a:defRPr>
      </a:lvl1pPr>
      <a:lvl2pPr algn="l" rtl="0" fontAlgn="base">
        <a:spcBef>
          <a:spcPct val="0"/>
        </a:spcBef>
        <a:spcAft>
          <a:spcPct val="0"/>
        </a:spcAft>
        <a:defRPr sz="2200" i="1">
          <a:solidFill>
            <a:schemeClr val="bg1"/>
          </a:solidFill>
          <a:latin typeface="Verdana" pitchFamily="34" charset="0"/>
        </a:defRPr>
      </a:lvl2pPr>
      <a:lvl3pPr algn="l" rtl="0" fontAlgn="base">
        <a:spcBef>
          <a:spcPct val="0"/>
        </a:spcBef>
        <a:spcAft>
          <a:spcPct val="0"/>
        </a:spcAft>
        <a:defRPr sz="2200" i="1">
          <a:solidFill>
            <a:schemeClr val="bg1"/>
          </a:solidFill>
          <a:latin typeface="Verdana" pitchFamily="34" charset="0"/>
        </a:defRPr>
      </a:lvl3pPr>
      <a:lvl4pPr algn="l" rtl="0" fontAlgn="base">
        <a:spcBef>
          <a:spcPct val="0"/>
        </a:spcBef>
        <a:spcAft>
          <a:spcPct val="0"/>
        </a:spcAft>
        <a:defRPr sz="2200" i="1">
          <a:solidFill>
            <a:schemeClr val="bg1"/>
          </a:solidFill>
          <a:latin typeface="Verdana" pitchFamily="34" charset="0"/>
        </a:defRPr>
      </a:lvl4pPr>
      <a:lvl5pPr algn="l" rtl="0" fontAlgn="base">
        <a:spcBef>
          <a:spcPct val="0"/>
        </a:spcBef>
        <a:spcAft>
          <a:spcPct val="0"/>
        </a:spcAft>
        <a:defRPr sz="2200" i="1">
          <a:solidFill>
            <a:schemeClr val="bg1"/>
          </a:solidFill>
          <a:latin typeface="Verdana" pitchFamily="34" charset="0"/>
        </a:defRPr>
      </a:lvl5pPr>
      <a:lvl6pPr marL="457200" algn="l" rtl="0" fontAlgn="base">
        <a:spcBef>
          <a:spcPct val="0"/>
        </a:spcBef>
        <a:spcAft>
          <a:spcPct val="0"/>
        </a:spcAft>
        <a:defRPr sz="2200" i="1">
          <a:solidFill>
            <a:schemeClr val="bg1"/>
          </a:solidFill>
          <a:latin typeface="Verdana" pitchFamily="34" charset="0"/>
        </a:defRPr>
      </a:lvl6pPr>
      <a:lvl7pPr marL="914400" algn="l" rtl="0" fontAlgn="base">
        <a:spcBef>
          <a:spcPct val="0"/>
        </a:spcBef>
        <a:spcAft>
          <a:spcPct val="0"/>
        </a:spcAft>
        <a:defRPr sz="2200" i="1">
          <a:solidFill>
            <a:schemeClr val="bg1"/>
          </a:solidFill>
          <a:latin typeface="Verdana" pitchFamily="34" charset="0"/>
        </a:defRPr>
      </a:lvl7pPr>
      <a:lvl8pPr marL="1371600" algn="l" rtl="0" fontAlgn="base">
        <a:spcBef>
          <a:spcPct val="0"/>
        </a:spcBef>
        <a:spcAft>
          <a:spcPct val="0"/>
        </a:spcAft>
        <a:defRPr sz="2200" i="1">
          <a:solidFill>
            <a:schemeClr val="bg1"/>
          </a:solidFill>
          <a:latin typeface="Verdana" pitchFamily="34" charset="0"/>
        </a:defRPr>
      </a:lvl8pPr>
      <a:lvl9pPr marL="1828800" algn="l" rtl="0" fontAlgn="base">
        <a:spcBef>
          <a:spcPct val="0"/>
        </a:spcBef>
        <a:spcAft>
          <a:spcPct val="0"/>
        </a:spcAft>
        <a:defRPr sz="2200" i="1">
          <a:solidFill>
            <a:schemeClr val="bg1"/>
          </a:solidFill>
          <a:latin typeface="Verdana" pitchFamily="34" charset="0"/>
        </a:defRPr>
      </a:lvl9pPr>
    </p:titleStyle>
    <p:bodyStyle>
      <a:lvl1pPr marL="342900" indent="-342900" algn="l" rtl="0" eaLnBrk="0" fontAlgn="base" hangingPunct="0">
        <a:spcBef>
          <a:spcPct val="0"/>
        </a:spcBef>
        <a:spcAft>
          <a:spcPct val="40000"/>
        </a:spcAft>
        <a:buFont typeface="Wingdings" pitchFamily="2" charset="2"/>
        <a:buChar char="§"/>
        <a:defRPr sz="1600">
          <a:solidFill>
            <a:schemeClr val="tx1"/>
          </a:solidFill>
          <a:latin typeface="+mn-lt"/>
          <a:ea typeface="+mn-ea"/>
          <a:cs typeface="+mn-cs"/>
        </a:defRPr>
      </a:lvl1pPr>
      <a:lvl2pPr marL="742950" indent="-285750" algn="l" rtl="0" eaLnBrk="0" fontAlgn="base" hangingPunct="0">
        <a:spcBef>
          <a:spcPct val="0"/>
        </a:spcBef>
        <a:spcAft>
          <a:spcPct val="40000"/>
        </a:spcAft>
        <a:buFont typeface="Wingdings" pitchFamily="2" charset="2"/>
        <a:buChar char="§"/>
        <a:defRPr sz="1300">
          <a:solidFill>
            <a:schemeClr val="tx1"/>
          </a:solidFill>
          <a:latin typeface="+mn-lt"/>
        </a:defRPr>
      </a:lvl2pPr>
      <a:lvl3pPr marL="1143000" indent="-228600" algn="l" rtl="0" eaLnBrk="0" fontAlgn="base" hangingPunct="0">
        <a:spcBef>
          <a:spcPct val="0"/>
        </a:spcBef>
        <a:spcAft>
          <a:spcPct val="40000"/>
        </a:spcAft>
        <a:buFont typeface="Wingdings" pitchFamily="2" charset="2"/>
        <a:buChar char="§"/>
        <a:defRPr sz="1300">
          <a:solidFill>
            <a:schemeClr val="tx1"/>
          </a:solidFill>
          <a:latin typeface="+mn-lt"/>
        </a:defRPr>
      </a:lvl3pPr>
      <a:lvl4pPr marL="1600200" indent="-228600" algn="l" rtl="0" eaLnBrk="0" fontAlgn="base" hangingPunct="0">
        <a:spcBef>
          <a:spcPct val="0"/>
        </a:spcBef>
        <a:spcAft>
          <a:spcPct val="40000"/>
        </a:spcAft>
        <a:buFont typeface="Wingdings" pitchFamily="2" charset="2"/>
        <a:buChar char="§"/>
        <a:defRPr sz="1300">
          <a:solidFill>
            <a:schemeClr val="tx1"/>
          </a:solidFill>
          <a:latin typeface="+mn-lt"/>
        </a:defRPr>
      </a:lvl4pPr>
      <a:lvl5pPr marL="2057400" indent="-228600" algn="l" rtl="0" eaLnBrk="0" fontAlgn="base" hangingPunct="0">
        <a:spcBef>
          <a:spcPct val="0"/>
        </a:spcBef>
        <a:spcAft>
          <a:spcPct val="40000"/>
        </a:spcAft>
        <a:buFont typeface="Wingdings" pitchFamily="2" charset="2"/>
        <a:buChar char="§"/>
        <a:defRPr sz="1300">
          <a:solidFill>
            <a:schemeClr val="tx1"/>
          </a:solidFill>
          <a:latin typeface="+mn-lt"/>
        </a:defRPr>
      </a:lvl5pPr>
      <a:lvl6pPr marL="2514600" indent="-228600" algn="l" rtl="0" eaLnBrk="0" fontAlgn="base" hangingPunct="0">
        <a:spcBef>
          <a:spcPct val="0"/>
        </a:spcBef>
        <a:spcAft>
          <a:spcPct val="40000"/>
        </a:spcAft>
        <a:buFont typeface="Wingdings" pitchFamily="2" charset="2"/>
        <a:buChar char="§"/>
        <a:defRPr sz="1300">
          <a:solidFill>
            <a:schemeClr val="tx1"/>
          </a:solidFill>
          <a:latin typeface="+mn-lt"/>
        </a:defRPr>
      </a:lvl6pPr>
      <a:lvl7pPr marL="2971800" indent="-228600" algn="l" rtl="0" eaLnBrk="0" fontAlgn="base" hangingPunct="0">
        <a:spcBef>
          <a:spcPct val="0"/>
        </a:spcBef>
        <a:spcAft>
          <a:spcPct val="40000"/>
        </a:spcAft>
        <a:buFont typeface="Wingdings" pitchFamily="2" charset="2"/>
        <a:buChar char="§"/>
        <a:defRPr sz="1300">
          <a:solidFill>
            <a:schemeClr val="tx1"/>
          </a:solidFill>
          <a:latin typeface="+mn-lt"/>
        </a:defRPr>
      </a:lvl7pPr>
      <a:lvl8pPr marL="3429000" indent="-228600" algn="l" rtl="0" eaLnBrk="0" fontAlgn="base" hangingPunct="0">
        <a:spcBef>
          <a:spcPct val="0"/>
        </a:spcBef>
        <a:spcAft>
          <a:spcPct val="40000"/>
        </a:spcAft>
        <a:buFont typeface="Wingdings" pitchFamily="2" charset="2"/>
        <a:buChar char="§"/>
        <a:defRPr sz="1300">
          <a:solidFill>
            <a:schemeClr val="tx1"/>
          </a:solidFill>
          <a:latin typeface="+mn-lt"/>
        </a:defRPr>
      </a:lvl8pPr>
      <a:lvl9pPr marL="3886200" indent="-228600" algn="l" rtl="0" eaLnBrk="0" fontAlgn="base" hangingPunct="0">
        <a:spcBef>
          <a:spcPct val="0"/>
        </a:spcBef>
        <a:spcAft>
          <a:spcPct val="40000"/>
        </a:spcAft>
        <a:buFont typeface="Wingdings" pitchFamily="2" charset="2"/>
        <a:buChar char="§"/>
        <a:defRPr sz="1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hemeOverride" Target="../theme/themeOverride2.xml"/><Relationship Id="rId5" Type="http://schemas.openxmlformats.org/officeDocument/2006/relationships/image" Target="../media/image22.jpe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www.tlri.org.nz/tlri-research/research-progress/school-sector/extending-innovative-leadership-enable-e-learning" TargetMode="External"/><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8.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jpe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6.wmf"/><Relationship Id="rId4" Type="http://schemas.openxmlformats.org/officeDocument/2006/relationships/image" Target="../media/image25.wmf"/></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4.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a:xfrm>
            <a:off x="3995936" y="3140968"/>
            <a:ext cx="4748709" cy="2406129"/>
          </a:xfrm>
        </p:spPr>
        <p:txBody>
          <a:bodyPr/>
          <a:lstStyle/>
          <a:p>
            <a:r>
              <a:rPr lang="en-NZ" sz="2400" b="1" dirty="0" smtClean="0">
                <a:solidFill>
                  <a:schemeClr val="tx1"/>
                </a:solidFill>
              </a:rPr>
              <a:t>Niki Davis &amp; Julie Mackey</a:t>
            </a:r>
            <a:br>
              <a:rPr lang="en-NZ" sz="2400" b="1" dirty="0" smtClean="0">
                <a:solidFill>
                  <a:schemeClr val="tx1"/>
                </a:solidFill>
              </a:rPr>
            </a:br>
            <a:r>
              <a:rPr lang="en-NZ" sz="2400" b="1" dirty="0" smtClean="0">
                <a:solidFill>
                  <a:schemeClr val="tx1"/>
                </a:solidFill>
              </a:rPr>
              <a:t>University of Canterbury e-Learning Lab</a:t>
            </a:r>
            <a:br>
              <a:rPr lang="en-NZ" sz="2400" b="1" dirty="0" smtClean="0">
                <a:solidFill>
                  <a:schemeClr val="tx1"/>
                </a:solidFill>
              </a:rPr>
            </a:br>
            <a:r>
              <a:rPr lang="en-NZ" sz="2400" b="1" dirty="0" err="1" smtClean="0">
                <a:solidFill>
                  <a:schemeClr val="tx1"/>
                </a:solidFill>
              </a:rPr>
              <a:t>Aotearoa</a:t>
            </a:r>
            <a:r>
              <a:rPr lang="en-NZ" sz="2400" b="1" dirty="0" smtClean="0">
                <a:solidFill>
                  <a:schemeClr val="tx1"/>
                </a:solidFill>
              </a:rPr>
              <a:t> New Zealand </a:t>
            </a:r>
            <a:r>
              <a:rPr lang="en-NZ" b="1" dirty="0" smtClean="0">
                <a:solidFill>
                  <a:schemeClr val="tx1"/>
                </a:solidFill>
              </a:rPr>
              <a:t/>
            </a:r>
            <a:br>
              <a:rPr lang="en-NZ" b="1" dirty="0" smtClean="0">
                <a:solidFill>
                  <a:schemeClr val="tx1"/>
                </a:solidFill>
              </a:rPr>
            </a:br>
            <a:endParaRPr lang="en-GB" altLang="en-US" dirty="0"/>
          </a:p>
        </p:txBody>
      </p:sp>
      <p:sp>
        <p:nvSpPr>
          <p:cNvPr id="95235" name="Rectangle 3"/>
          <p:cNvSpPr>
            <a:spLocks noGrp="1" noChangeArrowheads="1"/>
          </p:cNvSpPr>
          <p:nvPr>
            <p:ph type="subTitle" idx="1"/>
          </p:nvPr>
        </p:nvSpPr>
        <p:spPr/>
        <p:txBody>
          <a:bodyPr/>
          <a:lstStyle/>
          <a:p>
            <a:endParaRPr lang="en-GB" altLang="en-US" dirty="0"/>
          </a:p>
        </p:txBody>
      </p:sp>
      <p:sp>
        <p:nvSpPr>
          <p:cNvPr id="95236" name="Rectangle 4"/>
          <p:cNvSpPr>
            <a:spLocks noChangeArrowheads="1"/>
          </p:cNvSpPr>
          <p:nvPr/>
        </p:nvSpPr>
        <p:spPr bwMode="auto">
          <a:xfrm>
            <a:off x="4506913" y="2762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endParaRPr lang="en-US" altLang="en-US" sz="2400" smtClean="0">
              <a:solidFill>
                <a:srgbClr val="000000"/>
              </a:solidFill>
              <a:latin typeface="Times" pitchFamily="48" charset="0"/>
            </a:endParaRPr>
          </a:p>
        </p:txBody>
      </p:sp>
      <p:sp>
        <p:nvSpPr>
          <p:cNvPr id="2" name="Rectangle 1"/>
          <p:cNvSpPr/>
          <p:nvPr/>
        </p:nvSpPr>
        <p:spPr>
          <a:xfrm>
            <a:off x="125424" y="276225"/>
            <a:ext cx="6102760" cy="1938992"/>
          </a:xfrm>
          <a:prstGeom prst="rect">
            <a:avLst/>
          </a:prstGeom>
        </p:spPr>
        <p:txBody>
          <a:bodyPr wrap="square">
            <a:spAutoFit/>
          </a:bodyPr>
          <a:lstStyle/>
          <a:p>
            <a:r>
              <a:rPr lang="es-ES_tradnl" sz="3000" b="1" dirty="0">
                <a:solidFill>
                  <a:schemeClr val="bg1"/>
                </a:solidFill>
                <a:effectLst>
                  <a:outerShdw blurRad="38100" dist="38100" dir="2700000" algn="tl">
                    <a:srgbClr val="000000">
                      <a:alpha val="43137"/>
                    </a:srgbClr>
                  </a:outerShdw>
                </a:effectLst>
              </a:rPr>
              <a:t>Co-</a:t>
            </a:r>
            <a:r>
              <a:rPr lang="es-ES_tradnl" sz="3000" b="1" dirty="0" err="1">
                <a:solidFill>
                  <a:schemeClr val="bg1"/>
                </a:solidFill>
                <a:effectLst>
                  <a:outerShdw blurRad="38100" dist="38100" dir="2700000" algn="tl">
                    <a:srgbClr val="000000">
                      <a:alpha val="43137"/>
                    </a:srgbClr>
                  </a:outerShdw>
                </a:effectLst>
              </a:rPr>
              <a:t>evolutionary</a:t>
            </a:r>
            <a:r>
              <a:rPr lang="es-ES_tradnl" sz="3000" b="1" dirty="0">
                <a:solidFill>
                  <a:schemeClr val="bg1"/>
                </a:solidFill>
                <a:effectLst>
                  <a:outerShdw blurRad="38100" dist="38100" dir="2700000" algn="tl">
                    <a:srgbClr val="000000">
                      <a:alpha val="43137"/>
                    </a:srgbClr>
                  </a:outerShdw>
                </a:effectLst>
              </a:rPr>
              <a:t> </a:t>
            </a:r>
            <a:r>
              <a:rPr lang="es-ES_tradnl" sz="3000" b="1" dirty="0" err="1">
                <a:solidFill>
                  <a:schemeClr val="bg1"/>
                </a:solidFill>
                <a:effectLst>
                  <a:outerShdw blurRad="38100" dist="38100" dir="2700000" algn="tl">
                    <a:srgbClr val="000000">
                      <a:alpha val="43137"/>
                    </a:srgbClr>
                  </a:outerShdw>
                </a:effectLst>
              </a:rPr>
              <a:t>Perspectives</a:t>
            </a:r>
            <a:r>
              <a:rPr lang="es-ES_tradnl" sz="3000" b="1" dirty="0">
                <a:solidFill>
                  <a:schemeClr val="bg1"/>
                </a:solidFill>
                <a:effectLst>
                  <a:outerShdw blurRad="38100" dist="38100" dir="2700000" algn="tl">
                    <a:srgbClr val="000000">
                      <a:alpha val="43137"/>
                    </a:srgbClr>
                  </a:outerShdw>
                </a:effectLst>
              </a:rPr>
              <a:t> </a:t>
            </a:r>
            <a:r>
              <a:rPr lang="es-ES_tradnl" sz="3000" b="1" dirty="0" err="1">
                <a:solidFill>
                  <a:schemeClr val="bg1"/>
                </a:solidFill>
                <a:effectLst>
                  <a:outerShdw blurRad="38100" dist="38100" dir="2700000" algn="tl">
                    <a:srgbClr val="000000">
                      <a:alpha val="43137"/>
                    </a:srgbClr>
                  </a:outerShdw>
                </a:effectLst>
              </a:rPr>
              <a:t>on</a:t>
            </a:r>
            <a:r>
              <a:rPr lang="es-ES_tradnl" sz="3000" b="1" dirty="0">
                <a:solidFill>
                  <a:schemeClr val="bg1"/>
                </a:solidFill>
                <a:effectLst>
                  <a:outerShdw blurRad="38100" dist="38100" dir="2700000" algn="tl">
                    <a:srgbClr val="000000">
                      <a:alpha val="43137"/>
                    </a:srgbClr>
                  </a:outerShdw>
                </a:effectLst>
              </a:rPr>
              <a:t> </a:t>
            </a:r>
            <a:r>
              <a:rPr lang="es-ES_tradnl" sz="3000" b="1" dirty="0" err="1">
                <a:solidFill>
                  <a:schemeClr val="bg1"/>
                </a:solidFill>
                <a:effectLst>
                  <a:outerShdw blurRad="38100" dist="38100" dir="2700000" algn="tl">
                    <a:srgbClr val="000000">
                      <a:alpha val="43137"/>
                    </a:srgbClr>
                  </a:outerShdw>
                </a:effectLst>
              </a:rPr>
              <a:t>Innovation</a:t>
            </a:r>
            <a:r>
              <a:rPr lang="es-ES_tradnl" sz="3000" b="1" dirty="0">
                <a:solidFill>
                  <a:schemeClr val="bg1"/>
                </a:solidFill>
                <a:effectLst>
                  <a:outerShdw blurRad="38100" dist="38100" dir="2700000" algn="tl">
                    <a:srgbClr val="000000">
                      <a:alpha val="43137"/>
                    </a:srgbClr>
                  </a:outerShdw>
                </a:effectLst>
              </a:rPr>
              <a:t> </a:t>
            </a:r>
            <a:r>
              <a:rPr lang="es-ES_tradnl" sz="3000" b="1" dirty="0" err="1">
                <a:solidFill>
                  <a:schemeClr val="bg1"/>
                </a:solidFill>
                <a:effectLst>
                  <a:outerShdw blurRad="38100" dist="38100" dir="2700000" algn="tl">
                    <a:srgbClr val="000000">
                      <a:alpha val="43137"/>
                    </a:srgbClr>
                  </a:outerShdw>
                </a:effectLst>
              </a:rPr>
              <a:t>with</a:t>
            </a:r>
            <a:r>
              <a:rPr lang="es-ES_tradnl" sz="3000" b="1" dirty="0">
                <a:solidFill>
                  <a:schemeClr val="bg1"/>
                </a:solidFill>
                <a:effectLst>
                  <a:outerShdw blurRad="38100" dist="38100" dir="2700000" algn="tl">
                    <a:srgbClr val="000000">
                      <a:alpha val="43137"/>
                    </a:srgbClr>
                  </a:outerShdw>
                </a:effectLst>
              </a:rPr>
              <a:t> Digital Technologies in Education</a:t>
            </a:r>
            <a:endParaRPr lang="en-NZ" sz="3000" dirty="0">
              <a:solidFill>
                <a:schemeClr val="bg1"/>
              </a:solidFill>
              <a:effectLst>
                <a:outerShdw blurRad="38100" dist="38100" dir="2700000" algn="tl">
                  <a:srgbClr val="000000">
                    <a:alpha val="43137"/>
                  </a:srgbClr>
                </a:outerShdw>
              </a:effectLst>
            </a:endParaRPr>
          </a:p>
        </p:txBody>
      </p:sp>
      <p:pic>
        <p:nvPicPr>
          <p:cNvPr id="2050" name="Picture 2" descr="IFIP 20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3964" y="5414356"/>
            <a:ext cx="4068452" cy="1443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0347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1" y="548680"/>
            <a:ext cx="3816425" cy="2123658"/>
          </a:xfrm>
          <a:prstGeom prst="rect">
            <a:avLst/>
          </a:prstGeom>
          <a:noFill/>
        </p:spPr>
        <p:txBody>
          <a:bodyPr wrap="square" rtlCol="0">
            <a:spAutoFit/>
          </a:bodyPr>
          <a:lstStyle/>
          <a:p>
            <a:r>
              <a:rPr lang="mi-NZ" sz="4400" b="1" dirty="0">
                <a:solidFill>
                  <a:schemeClr val="accent1">
                    <a:lumMod val="75000"/>
                  </a:schemeClr>
                </a:solidFill>
                <a:effectLst>
                  <a:outerShdw blurRad="38100" dist="38100" dir="2700000" algn="tl">
                    <a:srgbClr val="000000">
                      <a:alpha val="43137"/>
                    </a:srgbClr>
                  </a:outerShdw>
                </a:effectLst>
                <a:ea typeface="+mj-ea"/>
                <a:cs typeface="+mj-cs"/>
              </a:rPr>
              <a:t>Relationships and </a:t>
            </a:r>
            <a:r>
              <a:rPr lang="mi-NZ" sz="4400" b="1" dirty="0" smtClean="0">
                <a:solidFill>
                  <a:schemeClr val="accent1">
                    <a:lumMod val="75000"/>
                  </a:schemeClr>
                </a:solidFill>
                <a:effectLst>
                  <a:outerShdw blurRad="38100" dist="38100" dir="2700000" algn="tl">
                    <a:srgbClr val="000000">
                      <a:alpha val="43137"/>
                    </a:srgbClr>
                  </a:outerShdw>
                </a:effectLst>
                <a:ea typeface="+mj-ea"/>
                <a:cs typeface="+mj-cs"/>
              </a:rPr>
              <a:t>culture </a:t>
            </a:r>
            <a:r>
              <a:rPr lang="mi-NZ" sz="4400" b="1" dirty="0">
                <a:solidFill>
                  <a:schemeClr val="accent1">
                    <a:lumMod val="75000"/>
                  </a:schemeClr>
                </a:solidFill>
                <a:effectLst>
                  <a:outerShdw blurRad="38100" dist="38100" dir="2700000" algn="tl">
                    <a:srgbClr val="000000">
                      <a:alpha val="43137"/>
                    </a:srgbClr>
                  </a:outerShdw>
                </a:effectLst>
                <a:ea typeface="+mj-ea"/>
                <a:cs typeface="+mj-cs"/>
              </a:rPr>
              <a:t>first</a:t>
            </a:r>
            <a:endParaRPr lang="en-NZ" sz="4400" b="1" dirty="0">
              <a:solidFill>
                <a:schemeClr val="accent1">
                  <a:lumMod val="75000"/>
                </a:schemeClr>
              </a:solidFill>
              <a:effectLst>
                <a:outerShdw blurRad="38100" dist="38100" dir="2700000" algn="tl">
                  <a:srgbClr val="000000">
                    <a:alpha val="43137"/>
                  </a:srgbClr>
                </a:outerShdw>
              </a:effectLst>
              <a:ea typeface="+mj-ea"/>
              <a:cs typeface="+mj-cs"/>
            </a:endParaRPr>
          </a:p>
        </p:txBody>
      </p:sp>
      <p:pic>
        <p:nvPicPr>
          <p:cNvPr id="2053" name="Picture 5" descr="C:\Users\jkm81\AppData\Local\Microsoft\Windows\Temporary Internet Files\Content.IE5\OGGAGD74\MC90019766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1271955"/>
            <a:ext cx="5472607" cy="550973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749E5F0B-0637-454E-832F-921D8774EBF9}" type="slidenum">
              <a:rPr lang="en-NZ" smtClean="0"/>
              <a:t>10</a:t>
            </a:fld>
            <a:endParaRPr lang="en-NZ"/>
          </a:p>
        </p:txBody>
      </p:sp>
    </p:spTree>
    <p:extLst>
      <p:ext uri="{BB962C8B-B14F-4D97-AF65-F5344CB8AC3E}">
        <p14:creationId xmlns:p14="http://schemas.microsoft.com/office/powerpoint/2010/main" val="7357023"/>
      </p:ext>
    </p:extLst>
  </p:cSld>
  <p:clrMapOvr>
    <a:masterClrMapping/>
  </p:clrMapOvr>
  <mc:AlternateContent xmlns:mc="http://schemas.openxmlformats.org/markup-compatibility/2006" xmlns:p14="http://schemas.microsoft.com/office/powerpoint/2010/main">
    <mc:Choice Requires="p14">
      <p:transition p14:dur="200" advClick="0" advTm="20000">
        <p:cut/>
      </p:transition>
    </mc:Choice>
    <mc:Fallback xmlns="">
      <p:transition advClick="0" advTm="20000">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8" name="Picture 6" descr="C:\Users\jkm81\AppData\Local\Microsoft\Windows\Temporary Internet Files\Content.IE5\CU1ZLGDF\MP90043934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696" y="1916832"/>
            <a:ext cx="5021469" cy="47966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7544" y="404664"/>
            <a:ext cx="8260382" cy="1446550"/>
          </a:xfrm>
          <a:prstGeom prst="rect">
            <a:avLst/>
          </a:prstGeom>
          <a:noFill/>
        </p:spPr>
        <p:txBody>
          <a:bodyPr wrap="square" rtlCol="0">
            <a:spAutoFit/>
          </a:bodyPr>
          <a:lstStyle/>
          <a:p>
            <a:r>
              <a:rPr lang="mi-NZ" sz="4400" b="1" dirty="0">
                <a:solidFill>
                  <a:schemeClr val="accent1">
                    <a:lumMod val="75000"/>
                  </a:schemeClr>
                </a:solidFill>
                <a:effectLst>
                  <a:outerShdw blurRad="38100" dist="38100" dir="2700000" algn="tl">
                    <a:srgbClr val="000000">
                      <a:alpha val="43137"/>
                    </a:srgbClr>
                  </a:outerShdw>
                </a:effectLst>
                <a:ea typeface="+mj-ea"/>
                <a:cs typeface="+mj-cs"/>
              </a:rPr>
              <a:t>Future focus - </a:t>
            </a:r>
            <a:r>
              <a:rPr lang="mi-NZ" sz="4400" b="1" dirty="0" smtClean="0">
                <a:solidFill>
                  <a:schemeClr val="accent1">
                    <a:lumMod val="75000"/>
                  </a:schemeClr>
                </a:solidFill>
                <a:effectLst>
                  <a:outerShdw blurRad="38100" dist="38100" dir="2700000" algn="tl">
                    <a:srgbClr val="000000">
                      <a:alpha val="43137"/>
                    </a:srgbClr>
                  </a:outerShdw>
                </a:effectLst>
                <a:ea typeface="+mj-ea"/>
                <a:cs typeface="+mj-cs"/>
              </a:rPr>
              <a:t>building </a:t>
            </a:r>
            <a:r>
              <a:rPr lang="mi-NZ" sz="4400" b="1" dirty="0">
                <a:solidFill>
                  <a:schemeClr val="accent1">
                    <a:lumMod val="75000"/>
                  </a:schemeClr>
                </a:solidFill>
                <a:effectLst>
                  <a:outerShdw blurRad="38100" dist="38100" dir="2700000" algn="tl">
                    <a:srgbClr val="000000">
                      <a:alpha val="43137"/>
                    </a:srgbClr>
                  </a:outerShdw>
                </a:effectLst>
                <a:ea typeface="+mj-ea"/>
                <a:cs typeface="+mj-cs"/>
              </a:rPr>
              <a:t>staff </a:t>
            </a:r>
            <a:r>
              <a:rPr lang="mi-NZ" sz="4400" b="1" dirty="0" smtClean="0">
                <a:solidFill>
                  <a:schemeClr val="accent1">
                    <a:lumMod val="75000"/>
                  </a:schemeClr>
                </a:solidFill>
                <a:effectLst>
                  <a:outerShdw blurRad="38100" dist="38100" dir="2700000" algn="tl">
                    <a:srgbClr val="000000">
                      <a:alpha val="43137"/>
                    </a:srgbClr>
                  </a:outerShdw>
                </a:effectLst>
                <a:ea typeface="+mj-ea"/>
                <a:cs typeface="+mj-cs"/>
              </a:rPr>
              <a:t>capability</a:t>
            </a:r>
            <a:endParaRPr lang="en-NZ" sz="4400" b="1" dirty="0">
              <a:solidFill>
                <a:schemeClr val="accent1">
                  <a:lumMod val="75000"/>
                </a:schemeClr>
              </a:solidFill>
              <a:effectLst>
                <a:outerShdw blurRad="38100" dist="38100" dir="2700000" algn="tl">
                  <a:srgbClr val="000000">
                    <a:alpha val="43137"/>
                  </a:srgbClr>
                </a:outerShdw>
              </a:effectLst>
              <a:ea typeface="+mj-ea"/>
              <a:cs typeface="+mj-cs"/>
            </a:endParaRPr>
          </a:p>
        </p:txBody>
      </p:sp>
      <p:pic>
        <p:nvPicPr>
          <p:cNvPr id="1026" name="Picture 2" descr="https://encrypted-tbn3.gstatic.com/images?q=tbn:ANd9GcRU-ozugYtQWQ-f0-rlcKkXWQ8IAZJrjwbEELJgnK95YW5SGFdnS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7370" y="2636912"/>
            <a:ext cx="257175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749E5F0B-0637-454E-832F-921D8774EBF9}" type="slidenum">
              <a:rPr lang="en-NZ" smtClean="0"/>
              <a:t>11</a:t>
            </a:fld>
            <a:endParaRPr lang="en-NZ"/>
          </a:p>
        </p:txBody>
      </p:sp>
    </p:spTree>
    <p:extLst>
      <p:ext uri="{BB962C8B-B14F-4D97-AF65-F5344CB8AC3E}">
        <p14:creationId xmlns:p14="http://schemas.microsoft.com/office/powerpoint/2010/main" val="3217300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00" advClick="0" advTm="20000">
        <p:cut/>
      </p:transition>
    </mc:Choice>
    <mc:Fallback xmlns="">
      <p:transition advClick="0" advTm="20000">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268759"/>
            <a:ext cx="3980260" cy="2985195"/>
          </a:xfrm>
          <a:prstGeom prst="rect">
            <a:avLst/>
          </a:prstGeom>
        </p:spPr>
      </p:pic>
      <p:sp>
        <p:nvSpPr>
          <p:cNvPr id="3" name="Slide Number Placeholder 2"/>
          <p:cNvSpPr>
            <a:spLocks noGrp="1"/>
          </p:cNvSpPr>
          <p:nvPr>
            <p:ph type="sldNum" sz="quarter" idx="12"/>
          </p:nvPr>
        </p:nvSpPr>
        <p:spPr/>
        <p:txBody>
          <a:bodyPr/>
          <a:lstStyle/>
          <a:p>
            <a:fld id="{749E5F0B-0637-454E-832F-921D8774EBF9}" type="slidenum">
              <a:rPr lang="en-NZ" smtClean="0"/>
              <a:t>12</a:t>
            </a:fld>
            <a:endParaRPr lang="en-NZ"/>
          </a:p>
        </p:txBody>
      </p:sp>
      <p:sp>
        <p:nvSpPr>
          <p:cNvPr id="4" name="TextBox 3"/>
          <p:cNvSpPr txBox="1"/>
          <p:nvPr/>
        </p:nvSpPr>
        <p:spPr>
          <a:xfrm>
            <a:off x="1547663" y="332656"/>
            <a:ext cx="6984777" cy="2123658"/>
          </a:xfrm>
          <a:prstGeom prst="rect">
            <a:avLst/>
          </a:prstGeom>
          <a:noFill/>
        </p:spPr>
        <p:txBody>
          <a:bodyPr wrap="square" rtlCol="0">
            <a:spAutoFit/>
          </a:bodyPr>
          <a:lstStyle/>
          <a:p>
            <a:pPr algn="r"/>
            <a:r>
              <a:rPr lang="en-NZ" sz="4400" b="1" dirty="0">
                <a:solidFill>
                  <a:schemeClr val="accent1">
                    <a:lumMod val="75000"/>
                  </a:schemeClr>
                </a:solidFill>
                <a:effectLst>
                  <a:outerShdw blurRad="38100" dist="38100" dir="2700000" algn="tl">
                    <a:srgbClr val="000000">
                      <a:alpha val="43137"/>
                    </a:srgbClr>
                  </a:outerShdw>
                </a:effectLst>
                <a:ea typeface="+mj-ea"/>
                <a:cs typeface="+mj-cs"/>
              </a:rPr>
              <a:t>Teacher innovation through inquiry based </a:t>
            </a:r>
            <a:r>
              <a:rPr lang="en-NZ" sz="4400" b="1" dirty="0" smtClean="0">
                <a:solidFill>
                  <a:schemeClr val="accent1">
                    <a:lumMod val="75000"/>
                  </a:schemeClr>
                </a:solidFill>
                <a:effectLst>
                  <a:outerShdw blurRad="38100" dist="38100" dir="2700000" algn="tl">
                    <a:srgbClr val="000000">
                      <a:alpha val="43137"/>
                    </a:srgbClr>
                  </a:outerShdw>
                </a:effectLst>
                <a:ea typeface="+mj-ea"/>
                <a:cs typeface="+mj-cs"/>
              </a:rPr>
              <a:t/>
            </a:r>
            <a:br>
              <a:rPr lang="en-NZ" sz="4400" b="1" dirty="0" smtClean="0">
                <a:solidFill>
                  <a:schemeClr val="accent1">
                    <a:lumMod val="75000"/>
                  </a:schemeClr>
                </a:solidFill>
                <a:effectLst>
                  <a:outerShdw blurRad="38100" dist="38100" dir="2700000" algn="tl">
                    <a:srgbClr val="000000">
                      <a:alpha val="43137"/>
                    </a:srgbClr>
                  </a:outerShdw>
                </a:effectLst>
                <a:ea typeface="+mj-ea"/>
                <a:cs typeface="+mj-cs"/>
              </a:rPr>
            </a:br>
            <a:r>
              <a:rPr lang="en-NZ" sz="4400" b="1" dirty="0" smtClean="0">
                <a:solidFill>
                  <a:schemeClr val="accent1">
                    <a:lumMod val="75000"/>
                  </a:schemeClr>
                </a:solidFill>
                <a:effectLst>
                  <a:outerShdw blurRad="38100" dist="38100" dir="2700000" algn="tl">
                    <a:srgbClr val="000000">
                      <a:alpha val="43137"/>
                    </a:srgbClr>
                  </a:outerShdw>
                </a:effectLst>
                <a:ea typeface="+mj-ea"/>
                <a:cs typeface="+mj-cs"/>
              </a:rPr>
              <a:t>practice </a:t>
            </a:r>
            <a:endParaRPr lang="en-NZ" sz="4400" b="1" dirty="0">
              <a:solidFill>
                <a:schemeClr val="accent1">
                  <a:lumMod val="75000"/>
                </a:schemeClr>
              </a:solidFill>
              <a:effectLst>
                <a:outerShdw blurRad="38100" dist="38100" dir="2700000" algn="tl">
                  <a:srgbClr val="000000">
                    <a:alpha val="43137"/>
                  </a:srgbClr>
                </a:outerShdw>
              </a:effectLst>
              <a:ea typeface="+mj-ea"/>
              <a:cs typeface="+mj-cs"/>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1961" y="2789929"/>
            <a:ext cx="4860540" cy="3645405"/>
          </a:xfrm>
          <a:prstGeom prst="rect">
            <a:avLst/>
          </a:prstGeom>
        </p:spPr>
      </p:pic>
    </p:spTree>
    <p:extLst>
      <p:ext uri="{BB962C8B-B14F-4D97-AF65-F5344CB8AC3E}">
        <p14:creationId xmlns:p14="http://schemas.microsoft.com/office/powerpoint/2010/main" val="3796324672"/>
      </p:ext>
    </p:extLst>
  </p:cSld>
  <p:clrMapOvr>
    <a:masterClrMapping/>
  </p:clrMapOvr>
  <mc:AlternateContent xmlns:mc="http://schemas.openxmlformats.org/markup-compatibility/2006" xmlns:p14="http://schemas.microsoft.com/office/powerpoint/2010/main">
    <mc:Choice Requires="p14">
      <p:transition p14:dur="200" advClick="0" advTm="20000">
        <p:cut/>
      </p:transition>
    </mc:Choice>
    <mc:Fallback xmlns="">
      <p:transition advClick="0" advTm="20000">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8641"/>
            <a:ext cx="9144000" cy="6460718"/>
          </a:xfrm>
          <a:prstGeom prst="rect">
            <a:avLst/>
          </a:prstGeom>
        </p:spPr>
      </p:pic>
      <p:sp>
        <p:nvSpPr>
          <p:cNvPr id="3" name="Slide Number Placeholder 2"/>
          <p:cNvSpPr>
            <a:spLocks noGrp="1"/>
          </p:cNvSpPr>
          <p:nvPr>
            <p:ph type="sldNum" sz="quarter" idx="12"/>
          </p:nvPr>
        </p:nvSpPr>
        <p:spPr/>
        <p:txBody>
          <a:bodyPr/>
          <a:lstStyle/>
          <a:p>
            <a:fld id="{749E5F0B-0637-454E-832F-921D8774EBF9}" type="slidenum">
              <a:rPr lang="en-NZ" smtClean="0"/>
              <a:t>13</a:t>
            </a:fld>
            <a:endParaRPr lang="en-NZ"/>
          </a:p>
        </p:txBody>
      </p:sp>
    </p:spTree>
    <p:extLst>
      <p:ext uri="{BB962C8B-B14F-4D97-AF65-F5344CB8AC3E}">
        <p14:creationId xmlns:p14="http://schemas.microsoft.com/office/powerpoint/2010/main" val="1417015937"/>
      </p:ext>
    </p:extLst>
  </p:cSld>
  <p:clrMapOvr>
    <a:masterClrMapping/>
  </p:clrMapOvr>
  <mc:AlternateContent xmlns:mc="http://schemas.openxmlformats.org/markup-compatibility/2006" xmlns:p14="http://schemas.microsoft.com/office/powerpoint/2010/main">
    <mc:Choice Requires="p14">
      <p:transition p14:dur="200" advClick="0" advTm="20000">
        <p:cut/>
      </p:transition>
    </mc:Choice>
    <mc:Fallback xmlns="">
      <p:transition advClick="0" advTm="20000">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1491"/>
            <a:ext cx="9144000" cy="6466509"/>
          </a:xfrm>
          <a:prstGeom prst="rect">
            <a:avLst/>
          </a:prstGeom>
        </p:spPr>
      </p:pic>
      <p:sp>
        <p:nvSpPr>
          <p:cNvPr id="2" name="Title 1"/>
          <p:cNvSpPr>
            <a:spLocks noGrp="1"/>
          </p:cNvSpPr>
          <p:nvPr>
            <p:ph type="title"/>
          </p:nvPr>
        </p:nvSpPr>
        <p:spPr>
          <a:xfrm>
            <a:off x="179512" y="32048"/>
            <a:ext cx="8784976" cy="850106"/>
          </a:xfrm>
        </p:spPr>
        <p:txBody>
          <a:bodyPr>
            <a:noAutofit/>
          </a:bodyPr>
          <a:lstStyle/>
          <a:p>
            <a:r>
              <a:rPr lang="en-NZ" sz="3200" b="1" dirty="0" smtClean="0">
                <a:solidFill>
                  <a:srgbClr val="003300"/>
                </a:solidFill>
              </a:rPr>
              <a:t>Davis’ Arena of  Change </a:t>
            </a:r>
            <a:r>
              <a:rPr lang="en-NZ" sz="2000" b="1" dirty="0" smtClean="0">
                <a:solidFill>
                  <a:srgbClr val="003300"/>
                </a:solidFill>
              </a:rPr>
              <a:t>with digital technologies in education</a:t>
            </a:r>
            <a:endParaRPr lang="en-NZ" sz="2000" b="1" dirty="0">
              <a:solidFill>
                <a:srgbClr val="003300"/>
              </a:solidFill>
            </a:endParaRPr>
          </a:p>
        </p:txBody>
      </p:sp>
      <p:sp>
        <p:nvSpPr>
          <p:cNvPr id="3" name="Slide Number Placeholder 2"/>
          <p:cNvSpPr>
            <a:spLocks noGrp="1"/>
          </p:cNvSpPr>
          <p:nvPr>
            <p:ph type="sldNum" sz="quarter" idx="12"/>
          </p:nvPr>
        </p:nvSpPr>
        <p:spPr/>
        <p:txBody>
          <a:bodyPr/>
          <a:lstStyle/>
          <a:p>
            <a:fld id="{749E5F0B-0637-454E-832F-921D8774EBF9}" type="slidenum">
              <a:rPr lang="en-NZ" smtClean="0"/>
              <a:t>14</a:t>
            </a:fld>
            <a:endParaRPr lang="en-NZ"/>
          </a:p>
        </p:txBody>
      </p:sp>
      <p:pic>
        <p:nvPicPr>
          <p:cNvPr id="5" name="Picture 4" descr="UCPositive_fax-memo_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6475" y="5913276"/>
            <a:ext cx="462517"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8725311"/>
      </p:ext>
    </p:extLst>
  </p:cSld>
  <p:clrMapOvr>
    <a:masterClrMapping/>
  </p:clrMapOvr>
  <mc:AlternateContent xmlns:mc="http://schemas.openxmlformats.org/markup-compatibility/2006" xmlns:p14="http://schemas.microsoft.com/office/powerpoint/2010/main">
    <mc:Choice Requires="p14">
      <p:transition p14:dur="200" advClick="0" advTm="20000">
        <p:cut/>
      </p:transition>
    </mc:Choice>
    <mc:Fallback xmlns="">
      <p:transition advClick="0" advTm="20000">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a:xfrm>
            <a:off x="251520" y="2343200"/>
            <a:ext cx="8435280" cy="4514800"/>
          </a:xfrm>
        </p:spPr>
        <p:txBody>
          <a:bodyPr>
            <a:normAutofit fontScale="92500" lnSpcReduction="20000"/>
          </a:bodyPr>
          <a:lstStyle/>
          <a:p>
            <a:pPr marL="0" indent="0">
              <a:buNone/>
            </a:pPr>
            <a:r>
              <a:rPr lang="en-GB" dirty="0" smtClean="0"/>
              <a:t>This symposium’s </a:t>
            </a:r>
            <a:r>
              <a:rPr lang="en-GB" dirty="0"/>
              <a:t>questions are</a:t>
            </a:r>
            <a:r>
              <a:rPr lang="en-GB" dirty="0" smtClean="0"/>
              <a:t>:</a:t>
            </a:r>
            <a:endParaRPr lang="en-NZ" dirty="0"/>
          </a:p>
          <a:p>
            <a:pPr marL="514350" lvl="0" indent="-514350">
              <a:buFont typeface="+mj-lt"/>
              <a:buAutoNum type="arabicPeriod"/>
            </a:pPr>
            <a:r>
              <a:rPr lang="en-GB" dirty="0"/>
              <a:t>What does it mean to be innovative? How can we define and describe innovative digital pedagogies? How do other stakeholders perceive innovation in the classroom?</a:t>
            </a:r>
            <a:endParaRPr lang="en-NZ" dirty="0"/>
          </a:p>
          <a:p>
            <a:pPr marL="514350" lvl="0" indent="-514350">
              <a:buFont typeface="+mj-lt"/>
              <a:buAutoNum type="arabicPeriod"/>
            </a:pPr>
            <a:r>
              <a:rPr lang="en-GB" dirty="0"/>
              <a:t>How can we judge what counts as innovative? What are the methodological challenges of addressing this in research contexts? How might these challenges be overcome?</a:t>
            </a:r>
            <a:endParaRPr lang="en-NZ" dirty="0"/>
          </a:p>
          <a:p>
            <a:pPr marL="514350" lvl="0" indent="-514350">
              <a:buFont typeface="+mj-lt"/>
              <a:buAutoNum type="arabicPeriod"/>
            </a:pPr>
            <a:r>
              <a:rPr lang="en-GB" dirty="0"/>
              <a:t>How can we best support innovation and change? Which approaches might be most effective?</a:t>
            </a:r>
            <a:endParaRPr lang="en-NZ" dirty="0"/>
          </a:p>
          <a:p>
            <a:endParaRPr lang="en-NZ" dirty="0"/>
          </a:p>
        </p:txBody>
      </p:sp>
      <p:sp>
        <p:nvSpPr>
          <p:cNvPr id="4" name="Slide Number Placeholder 3"/>
          <p:cNvSpPr>
            <a:spLocks noGrp="1"/>
          </p:cNvSpPr>
          <p:nvPr>
            <p:ph type="sldNum" sz="quarter" idx="12"/>
          </p:nvPr>
        </p:nvSpPr>
        <p:spPr/>
        <p:txBody>
          <a:bodyPr/>
          <a:lstStyle/>
          <a:p>
            <a:fld id="{749E5F0B-0637-454E-832F-921D8774EBF9}" type="slidenum">
              <a:rPr lang="en-NZ" smtClean="0"/>
              <a:t>15</a:t>
            </a:fld>
            <a:endParaRPr lang="en-NZ"/>
          </a:p>
        </p:txBody>
      </p:sp>
      <p:pic>
        <p:nvPicPr>
          <p:cNvPr id="5" name="Picture 4" descr="UCPositive_fax-memo_BMP"/>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96336" y="260648"/>
            <a:ext cx="1339850"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FIP 20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36" y="-171400"/>
            <a:ext cx="70866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029457"/>
      </p:ext>
    </p:extLst>
  </p:cSld>
  <p:clrMapOvr>
    <a:masterClrMapping/>
  </p:clrMapOvr>
  <mc:AlternateContent xmlns:mc="http://schemas.openxmlformats.org/markup-compatibility/2006" xmlns:p14="http://schemas.microsoft.com/office/powerpoint/2010/main">
    <mc:Choice Requires="p14">
      <p:transition p14:dur="200" advClick="0" advTm="20000">
        <p:cut/>
      </p:transition>
    </mc:Choice>
    <mc:Fallback xmlns="">
      <p:transition advClick="0" advTm="20000">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39136" cy="2866330"/>
          </a:xfrm>
        </p:spPr>
        <p:txBody>
          <a:bodyPr>
            <a:noAutofit/>
          </a:bodyPr>
          <a:lstStyle/>
          <a:p>
            <a:pPr lvl="0" algn="l"/>
            <a:r>
              <a:rPr lang="en-GB" sz="3200" b="1" dirty="0" smtClean="0">
                <a:effectLst>
                  <a:outerShdw blurRad="38100" dist="38100" dir="2700000" algn="tl">
                    <a:srgbClr val="000000">
                      <a:alpha val="43137"/>
                    </a:srgbClr>
                  </a:outerShdw>
                </a:effectLst>
              </a:rPr>
              <a:t>1. What </a:t>
            </a:r>
            <a:r>
              <a:rPr lang="en-GB" sz="3200" b="1" dirty="0">
                <a:effectLst>
                  <a:outerShdw blurRad="38100" dist="38100" dir="2700000" algn="tl">
                    <a:srgbClr val="000000">
                      <a:alpha val="43137"/>
                    </a:srgbClr>
                  </a:outerShdw>
                </a:effectLst>
              </a:rPr>
              <a:t>does it mean to be innovative? </a:t>
            </a:r>
            <a:r>
              <a:rPr lang="en-GB" sz="3200" b="1" dirty="0" smtClean="0">
                <a:effectLst>
                  <a:outerShdw blurRad="38100" dist="38100" dir="2700000" algn="tl">
                    <a:srgbClr val="000000">
                      <a:alpha val="43137"/>
                    </a:srgbClr>
                  </a:outerShdw>
                </a:effectLst>
              </a:rPr>
              <a:t/>
            </a:r>
            <a:br>
              <a:rPr lang="en-GB" sz="3200" b="1" dirty="0" smtClean="0">
                <a:effectLst>
                  <a:outerShdw blurRad="38100" dist="38100" dir="2700000" algn="tl">
                    <a:srgbClr val="000000">
                      <a:alpha val="43137"/>
                    </a:srgbClr>
                  </a:outerShdw>
                </a:effectLst>
              </a:rPr>
            </a:br>
            <a:r>
              <a:rPr lang="en-GB" sz="3200" b="1" dirty="0" smtClean="0"/>
              <a:t>How </a:t>
            </a:r>
            <a:r>
              <a:rPr lang="en-GB" sz="3200" b="1" dirty="0"/>
              <a:t>can we define and describe innovative digital pedagogies? </a:t>
            </a:r>
            <a:r>
              <a:rPr lang="en-GB" sz="3200" b="1" dirty="0" smtClean="0"/>
              <a:t/>
            </a:r>
            <a:br>
              <a:rPr lang="en-GB" sz="3200" b="1" dirty="0" smtClean="0"/>
            </a:br>
            <a:r>
              <a:rPr lang="en-GB" sz="3200" b="1" dirty="0" smtClean="0"/>
              <a:t>How </a:t>
            </a:r>
            <a:r>
              <a:rPr lang="en-GB" sz="3200" b="1" dirty="0"/>
              <a:t>do other stakeholders perceive innovation in the classroom?</a:t>
            </a:r>
            <a:r>
              <a:rPr lang="en-NZ" sz="3200" b="1" dirty="0">
                <a:effectLst>
                  <a:outerShdw blurRad="38100" dist="38100" dir="2700000" algn="tl">
                    <a:srgbClr val="000000">
                      <a:alpha val="43137"/>
                    </a:srgbClr>
                  </a:outerShdw>
                </a:effectLst>
              </a:rPr>
              <a:t/>
            </a:r>
            <a:br>
              <a:rPr lang="en-NZ" sz="3200" b="1" dirty="0">
                <a:effectLst>
                  <a:outerShdw blurRad="38100" dist="38100" dir="2700000" algn="tl">
                    <a:srgbClr val="000000">
                      <a:alpha val="43137"/>
                    </a:srgbClr>
                  </a:outerShdw>
                </a:effectLst>
              </a:rPr>
            </a:br>
            <a:endParaRPr lang="en-NZ"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996952"/>
            <a:ext cx="8229600" cy="3129211"/>
          </a:xfrm>
        </p:spPr>
        <p:txBody>
          <a:bodyPr>
            <a:normAutofit fontScale="85000" lnSpcReduction="10000"/>
          </a:bodyPr>
          <a:lstStyle/>
          <a:p>
            <a:r>
              <a:rPr lang="en-NZ" sz="4400" dirty="0" smtClean="0">
                <a:solidFill>
                  <a:schemeClr val="accent1">
                    <a:lumMod val="50000"/>
                  </a:schemeClr>
                </a:solidFill>
                <a:ea typeface="+mj-ea"/>
                <a:cs typeface="+mj-cs"/>
              </a:rPr>
              <a:t>Co-evolving with digital technologies is ongoing; the arena can be a way to frame</a:t>
            </a:r>
          </a:p>
          <a:p>
            <a:r>
              <a:rPr lang="en-NZ" sz="4400" dirty="0" smtClean="0">
                <a:solidFill>
                  <a:schemeClr val="accent1">
                    <a:lumMod val="50000"/>
                  </a:schemeClr>
                </a:solidFill>
                <a:ea typeface="+mj-ea"/>
                <a:cs typeface="+mj-cs"/>
              </a:rPr>
              <a:t>The arena indicates many stakeholders who are also co-evolving (or blocking)</a:t>
            </a:r>
            <a:endParaRPr lang="en-NZ" sz="4400" dirty="0">
              <a:solidFill>
                <a:schemeClr val="accent1">
                  <a:lumMod val="50000"/>
                </a:schemeClr>
              </a:solidFill>
              <a:ea typeface="+mj-ea"/>
              <a:cs typeface="+mj-cs"/>
            </a:endParaRPr>
          </a:p>
        </p:txBody>
      </p:sp>
      <p:sp>
        <p:nvSpPr>
          <p:cNvPr id="4" name="Slide Number Placeholder 3"/>
          <p:cNvSpPr>
            <a:spLocks noGrp="1"/>
          </p:cNvSpPr>
          <p:nvPr>
            <p:ph type="sldNum" sz="quarter" idx="12"/>
          </p:nvPr>
        </p:nvSpPr>
        <p:spPr/>
        <p:txBody>
          <a:bodyPr/>
          <a:lstStyle/>
          <a:p>
            <a:fld id="{749E5F0B-0637-454E-832F-921D8774EBF9}" type="slidenum">
              <a:rPr lang="en-NZ" smtClean="0"/>
              <a:t>16</a:t>
            </a:fld>
            <a:endParaRPr lang="en-NZ"/>
          </a:p>
        </p:txBody>
      </p:sp>
      <p:pic>
        <p:nvPicPr>
          <p:cNvPr id="5" name="Picture 4" descr="UCPositive_fax-memo_BMP"/>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96336" y="260648"/>
            <a:ext cx="1339850"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33762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00" advClick="0" advTm="20000">
        <p:cut/>
      </p:transition>
    </mc:Choice>
    <mc:Fallback xmlns="">
      <p:transition advClick="0" advTm="20000">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7776864" cy="2218258"/>
          </a:xfrm>
        </p:spPr>
        <p:txBody>
          <a:bodyPr>
            <a:noAutofit/>
          </a:bodyPr>
          <a:lstStyle/>
          <a:p>
            <a:pPr lvl="0" algn="l"/>
            <a:r>
              <a:rPr lang="en-GB" sz="3200" b="1" dirty="0" smtClean="0">
                <a:effectLst>
                  <a:outerShdw blurRad="38100" dist="38100" dir="2700000" algn="tl">
                    <a:srgbClr val="000000">
                      <a:alpha val="43137"/>
                    </a:srgbClr>
                  </a:outerShdw>
                </a:effectLst>
              </a:rPr>
              <a:t>2. How </a:t>
            </a:r>
            <a:r>
              <a:rPr lang="en-GB" sz="3200" b="1" dirty="0">
                <a:effectLst>
                  <a:outerShdw blurRad="38100" dist="38100" dir="2700000" algn="tl">
                    <a:srgbClr val="000000">
                      <a:alpha val="43137"/>
                    </a:srgbClr>
                  </a:outerShdw>
                </a:effectLst>
              </a:rPr>
              <a:t>can we judge what counts as innovative? </a:t>
            </a:r>
            <a:r>
              <a:rPr lang="en-GB" sz="3200" b="1" dirty="0" smtClean="0"/>
              <a:t/>
            </a:r>
            <a:br>
              <a:rPr lang="en-GB" sz="3200" b="1" dirty="0" smtClean="0"/>
            </a:br>
            <a:r>
              <a:rPr lang="en-GB" sz="3200" b="1" dirty="0" smtClean="0"/>
              <a:t>What </a:t>
            </a:r>
            <a:r>
              <a:rPr lang="en-GB" sz="3200" b="1" dirty="0"/>
              <a:t>are the methodological challenges of addressing this in research contexts? </a:t>
            </a:r>
            <a:r>
              <a:rPr lang="en-GB" sz="3200" b="1" dirty="0" smtClean="0"/>
              <a:t/>
            </a:r>
            <a:br>
              <a:rPr lang="en-GB" sz="3200" b="1" dirty="0" smtClean="0"/>
            </a:br>
            <a:r>
              <a:rPr lang="en-GB" sz="3200" b="1" dirty="0" smtClean="0"/>
              <a:t>How </a:t>
            </a:r>
            <a:r>
              <a:rPr lang="en-GB" sz="3200" b="1" dirty="0"/>
              <a:t>might these challenges be overcome</a:t>
            </a:r>
            <a:r>
              <a:rPr lang="en-GB" sz="3200" b="1" dirty="0" smtClean="0"/>
              <a:t>?</a:t>
            </a:r>
            <a:endParaRPr lang="en-NZ" sz="3200" b="1" dirty="0"/>
          </a:p>
        </p:txBody>
      </p:sp>
      <p:sp>
        <p:nvSpPr>
          <p:cNvPr id="3" name="Content Placeholder 2"/>
          <p:cNvSpPr>
            <a:spLocks noGrp="1"/>
          </p:cNvSpPr>
          <p:nvPr>
            <p:ph idx="1"/>
          </p:nvPr>
        </p:nvSpPr>
        <p:spPr>
          <a:xfrm>
            <a:off x="457200" y="3068960"/>
            <a:ext cx="8229600" cy="3057203"/>
          </a:xfrm>
        </p:spPr>
        <p:txBody>
          <a:bodyPr>
            <a:normAutofit lnSpcReduction="10000"/>
          </a:bodyPr>
          <a:lstStyle/>
          <a:p>
            <a:r>
              <a:rPr lang="en-NZ" dirty="0" smtClean="0">
                <a:solidFill>
                  <a:schemeClr val="accent1">
                    <a:lumMod val="50000"/>
                  </a:schemeClr>
                </a:solidFill>
              </a:rPr>
              <a:t>Methodological challenges include studying chaotic change while addressing equity. Our methodology is embedded with the leaders we study.</a:t>
            </a:r>
          </a:p>
          <a:p>
            <a:r>
              <a:rPr lang="en-NZ" dirty="0" smtClean="0">
                <a:solidFill>
                  <a:schemeClr val="accent1">
                    <a:lumMod val="50000"/>
                  </a:schemeClr>
                </a:solidFill>
              </a:rPr>
              <a:t>This is also a means of addressing one or more challenges, which include leadership capacity</a:t>
            </a:r>
            <a:endParaRPr lang="en-NZ"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fld id="{749E5F0B-0637-454E-832F-921D8774EBF9}" type="slidenum">
              <a:rPr lang="en-NZ" smtClean="0"/>
              <a:t>17</a:t>
            </a:fld>
            <a:endParaRPr lang="en-NZ"/>
          </a:p>
        </p:txBody>
      </p:sp>
      <p:pic>
        <p:nvPicPr>
          <p:cNvPr id="5" name="Picture 4" descr="UCPositive_fax-memo_BMP"/>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96336" y="260648"/>
            <a:ext cx="1339850"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0786104"/>
      </p:ext>
    </p:extLst>
  </p:cSld>
  <p:clrMapOvr>
    <a:masterClrMapping/>
  </p:clrMapOvr>
  <mc:AlternateContent xmlns:mc="http://schemas.openxmlformats.org/markup-compatibility/2006" xmlns:p14="http://schemas.microsoft.com/office/powerpoint/2010/main">
    <mc:Choice Requires="p14">
      <p:transition p14:dur="200" advClick="0" advTm="20000">
        <p:cut/>
      </p:transition>
    </mc:Choice>
    <mc:Fallback xmlns="">
      <p:transition advClick="0" advTm="20000">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39136" cy="2290266"/>
          </a:xfrm>
        </p:spPr>
        <p:txBody>
          <a:bodyPr>
            <a:normAutofit fontScale="90000"/>
          </a:bodyPr>
          <a:lstStyle/>
          <a:p>
            <a:pPr lvl="0" algn="l"/>
            <a:r>
              <a:rPr lang="en-GB" sz="4000" b="1" dirty="0">
                <a:effectLst>
                  <a:outerShdw blurRad="38100" dist="38100" dir="2700000" algn="tl">
                    <a:srgbClr val="000000">
                      <a:alpha val="43137"/>
                    </a:srgbClr>
                  </a:outerShdw>
                </a:effectLst>
              </a:rPr>
              <a:t>How can we best support innovation and change? </a:t>
            </a:r>
            <a:r>
              <a:rPr lang="en-GB" sz="4000" b="1" dirty="0" smtClean="0"/>
              <a:t/>
            </a:r>
            <a:br>
              <a:rPr lang="en-GB" sz="4000" b="1" dirty="0" smtClean="0"/>
            </a:br>
            <a:r>
              <a:rPr lang="en-GB" sz="4000" b="1" dirty="0" smtClean="0"/>
              <a:t>Which </a:t>
            </a:r>
            <a:r>
              <a:rPr lang="en-GB" sz="4000" b="1" dirty="0"/>
              <a:t>approaches might be most effective?</a:t>
            </a:r>
            <a:r>
              <a:rPr lang="en-NZ" dirty="0"/>
              <a:t/>
            </a:r>
            <a:br>
              <a:rPr lang="en-NZ" dirty="0"/>
            </a:br>
            <a:endParaRPr lang="en-NZ" dirty="0"/>
          </a:p>
        </p:txBody>
      </p:sp>
      <p:sp>
        <p:nvSpPr>
          <p:cNvPr id="3" name="Content Placeholder 2"/>
          <p:cNvSpPr>
            <a:spLocks noGrp="1"/>
          </p:cNvSpPr>
          <p:nvPr>
            <p:ph idx="1"/>
          </p:nvPr>
        </p:nvSpPr>
        <p:spPr>
          <a:xfrm>
            <a:off x="467544" y="2492896"/>
            <a:ext cx="8229600" cy="3661867"/>
          </a:xfrm>
        </p:spPr>
        <p:txBody>
          <a:bodyPr>
            <a:normAutofit fontScale="92500" lnSpcReduction="10000"/>
          </a:bodyPr>
          <a:lstStyle/>
          <a:p>
            <a:r>
              <a:rPr lang="en-NZ" dirty="0" smtClean="0">
                <a:solidFill>
                  <a:schemeClr val="accent1">
                    <a:lumMod val="50000"/>
                  </a:schemeClr>
                </a:solidFill>
              </a:rPr>
              <a:t>Take a look at the bigger picture, which is where the arena of change comes in, bringing together multiple perspectives</a:t>
            </a:r>
          </a:p>
          <a:p>
            <a:r>
              <a:rPr lang="en-NZ" dirty="0" smtClean="0">
                <a:solidFill>
                  <a:schemeClr val="accent1">
                    <a:lumMod val="50000"/>
                  </a:schemeClr>
                </a:solidFill>
              </a:rPr>
              <a:t>Include leaders of educational institutions, including ways to build their capacity to lead innovation</a:t>
            </a:r>
          </a:p>
          <a:p>
            <a:r>
              <a:rPr lang="en-NZ" dirty="0" smtClean="0">
                <a:solidFill>
                  <a:schemeClr val="accent1">
                    <a:lumMod val="50000"/>
                  </a:schemeClr>
                </a:solidFill>
              </a:rPr>
              <a:t>Build in strategies for dissemination and equity form the start </a:t>
            </a:r>
            <a:endParaRPr lang="en-NZ"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fld id="{749E5F0B-0637-454E-832F-921D8774EBF9}" type="slidenum">
              <a:rPr lang="en-NZ" smtClean="0"/>
              <a:t>18</a:t>
            </a:fld>
            <a:endParaRPr lang="en-NZ"/>
          </a:p>
        </p:txBody>
      </p:sp>
      <p:pic>
        <p:nvPicPr>
          <p:cNvPr id="5" name="Picture 4" descr="UCPositive_fax-memo_BMP"/>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96336" y="260648"/>
            <a:ext cx="1339850"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6292859"/>
      </p:ext>
    </p:extLst>
  </p:cSld>
  <p:clrMapOvr>
    <a:masterClrMapping/>
  </p:clrMapOvr>
  <mc:AlternateContent xmlns:mc="http://schemas.openxmlformats.org/markup-compatibility/2006" xmlns:p14="http://schemas.microsoft.com/office/powerpoint/2010/main">
    <mc:Choice Requires="p14">
      <p:transition p14:dur="200" advClick="0" advTm="20000">
        <p:cut/>
      </p:transition>
    </mc:Choice>
    <mc:Fallback xmlns="">
      <p:transition advClick="0" advTm="20000">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b="1" dirty="0">
                <a:solidFill>
                  <a:schemeClr val="accent1">
                    <a:lumMod val="75000"/>
                  </a:schemeClr>
                </a:solidFill>
                <a:effectLst>
                  <a:outerShdw blurRad="38100" dist="38100" dir="2700000" algn="tl">
                    <a:srgbClr val="000000">
                      <a:alpha val="43137"/>
                    </a:srgbClr>
                  </a:outerShdw>
                </a:effectLst>
                <a:latin typeface="+mn-lt"/>
              </a:rPr>
              <a:t>Acknowledgements</a:t>
            </a:r>
          </a:p>
        </p:txBody>
      </p:sp>
      <p:sp>
        <p:nvSpPr>
          <p:cNvPr id="3" name="Content Placeholder 2"/>
          <p:cNvSpPr>
            <a:spLocks noGrp="1"/>
          </p:cNvSpPr>
          <p:nvPr>
            <p:ph idx="1"/>
          </p:nvPr>
        </p:nvSpPr>
        <p:spPr/>
        <p:txBody>
          <a:bodyPr>
            <a:normAutofit/>
          </a:bodyPr>
          <a:lstStyle/>
          <a:p>
            <a:r>
              <a:rPr lang="en-NZ" sz="2400" dirty="0" smtClean="0"/>
              <a:t>Carolyn Stuart, Researcher and Principal of </a:t>
            </a:r>
            <a:r>
              <a:rPr lang="en-NZ" sz="2400" i="1" dirty="0" err="1" smtClean="0"/>
              <a:t>Tawa</a:t>
            </a:r>
            <a:r>
              <a:rPr lang="en-NZ" sz="2400" i="1" dirty="0" smtClean="0"/>
              <a:t> Intermediate School </a:t>
            </a:r>
            <a:r>
              <a:rPr lang="en-NZ" sz="2400" dirty="0" smtClean="0"/>
              <a:t>until March 2013. Currently Education Sector Lead for Network for Learning</a:t>
            </a:r>
          </a:p>
          <a:p>
            <a:r>
              <a:rPr lang="en-NZ" sz="2400" dirty="0" smtClean="0"/>
              <a:t>Research team and their schools, especially TIS and the current principal </a:t>
            </a:r>
            <a:r>
              <a:rPr lang="mi-NZ" altLang="en-US" sz="2400" dirty="0"/>
              <a:t>Brendon Henderson </a:t>
            </a:r>
            <a:r>
              <a:rPr lang="mi-NZ" altLang="en-US" sz="2400" dirty="0" smtClean="0"/>
              <a:t>and deputy  </a:t>
            </a:r>
            <a:r>
              <a:rPr lang="mi-NZ" altLang="en-US" sz="2400" dirty="0"/>
              <a:t>Keith </a:t>
            </a:r>
            <a:r>
              <a:rPr lang="mi-NZ" altLang="en-US" sz="2400" dirty="0" smtClean="0"/>
              <a:t>Rickard. Also our critical friend Professor Lynne Schrumm.</a:t>
            </a:r>
            <a:endParaRPr lang="en-NZ" sz="2400" dirty="0" smtClean="0"/>
          </a:p>
          <a:p>
            <a:r>
              <a:rPr lang="en-NZ" sz="2400" dirty="0" smtClean="0"/>
              <a:t>Funding from the Teaching and Learning Research Initiative managed by NZCER</a:t>
            </a:r>
          </a:p>
          <a:p>
            <a:r>
              <a:rPr lang="en-NZ" sz="2400" dirty="0" smtClean="0"/>
              <a:t>Further information </a:t>
            </a:r>
            <a:r>
              <a:rPr lang="en-NZ" sz="2400" dirty="0" smtClean="0">
                <a:hlinkClick r:id="rId3"/>
              </a:rPr>
              <a:t>see TLRI web site </a:t>
            </a:r>
            <a:endParaRPr lang="en-NZ" sz="2400"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l="3696" t="7446" r="54732" b="8180"/>
          <a:stretch>
            <a:fillRect/>
          </a:stretch>
        </p:blipFill>
        <p:spPr bwMode="auto">
          <a:xfrm>
            <a:off x="309512" y="5229200"/>
            <a:ext cx="1392076" cy="1236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720" y="5380960"/>
            <a:ext cx="1765300"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6">
            <a:extLst>
              <a:ext uri="{28A0092B-C50C-407E-A947-70E740481C1C}">
                <a14:useLocalDpi xmlns:a14="http://schemas.microsoft.com/office/drawing/2010/main" val="0"/>
              </a:ext>
            </a:extLst>
          </a:blip>
          <a:srcRect r="66875"/>
          <a:stretch>
            <a:fillRect/>
          </a:stretch>
        </p:blipFill>
        <p:spPr bwMode="auto">
          <a:xfrm>
            <a:off x="7740352" y="5229200"/>
            <a:ext cx="668338"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7">
            <a:extLst>
              <a:ext uri="{28A0092B-C50C-407E-A947-70E740481C1C}">
                <a14:useLocalDpi xmlns:a14="http://schemas.microsoft.com/office/drawing/2010/main" val="0"/>
              </a:ext>
            </a:extLst>
          </a:blip>
          <a:srcRect l="24496" r="17329" b="16827"/>
          <a:stretch>
            <a:fillRect/>
          </a:stretch>
        </p:blipFill>
        <p:spPr bwMode="auto">
          <a:xfrm>
            <a:off x="5940152" y="5229200"/>
            <a:ext cx="1122363" cy="1090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UCPositive_fax-memo_BMP"/>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995936" y="5423182"/>
            <a:ext cx="1339850"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p:cNvSpPr>
            <a:spLocks noGrp="1"/>
          </p:cNvSpPr>
          <p:nvPr>
            <p:ph type="sldNum" sz="quarter" idx="12"/>
          </p:nvPr>
        </p:nvSpPr>
        <p:spPr/>
        <p:txBody>
          <a:bodyPr/>
          <a:lstStyle/>
          <a:p>
            <a:fld id="{749E5F0B-0637-454E-832F-921D8774EBF9}" type="slidenum">
              <a:rPr lang="en-NZ" smtClean="0"/>
              <a:t>19</a:t>
            </a:fld>
            <a:endParaRPr lang="en-NZ"/>
          </a:p>
        </p:txBody>
      </p:sp>
      <p:pic>
        <p:nvPicPr>
          <p:cNvPr id="10" name="Picture 9" descr="UCPositive_fax-memo_BMP"/>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596336" y="260648"/>
            <a:ext cx="1339850"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0655429"/>
      </p:ext>
    </p:extLst>
  </p:cSld>
  <p:clrMapOvr>
    <a:masterClrMapping/>
  </p:clrMapOvr>
  <mc:AlternateContent xmlns:mc="http://schemas.openxmlformats.org/markup-compatibility/2006" xmlns:p14="http://schemas.microsoft.com/office/powerpoint/2010/main">
    <mc:Choice Requires="p14">
      <p:transition p14:dur="200" advClick="0" advTm="20000">
        <p:cut/>
      </p:transition>
    </mc:Choice>
    <mc:Fallback xmlns="">
      <p:transition advClick="0" advTm="20000">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1491"/>
            <a:ext cx="9144000" cy="6466509"/>
          </a:xfrm>
          <a:prstGeom prst="rect">
            <a:avLst/>
          </a:prstGeom>
        </p:spPr>
      </p:pic>
      <p:sp>
        <p:nvSpPr>
          <p:cNvPr id="2" name="Title 1"/>
          <p:cNvSpPr>
            <a:spLocks noGrp="1"/>
          </p:cNvSpPr>
          <p:nvPr>
            <p:ph type="title"/>
          </p:nvPr>
        </p:nvSpPr>
        <p:spPr>
          <a:xfrm>
            <a:off x="179512" y="32048"/>
            <a:ext cx="8784976" cy="850106"/>
          </a:xfrm>
        </p:spPr>
        <p:txBody>
          <a:bodyPr>
            <a:noAutofit/>
          </a:bodyPr>
          <a:lstStyle/>
          <a:p>
            <a:r>
              <a:rPr lang="en-NZ" sz="3200" b="1" dirty="0" smtClean="0">
                <a:solidFill>
                  <a:srgbClr val="003300"/>
                </a:solidFill>
              </a:rPr>
              <a:t>Davis’ Arena of  Change </a:t>
            </a:r>
            <a:r>
              <a:rPr lang="en-NZ" sz="2000" b="1" dirty="0" smtClean="0">
                <a:solidFill>
                  <a:srgbClr val="003300"/>
                </a:solidFill>
              </a:rPr>
              <a:t>with digital technologies in education</a:t>
            </a:r>
            <a:endParaRPr lang="en-NZ" sz="2000" b="1" dirty="0">
              <a:solidFill>
                <a:srgbClr val="003300"/>
              </a:solidFill>
            </a:endParaRPr>
          </a:p>
        </p:txBody>
      </p:sp>
      <p:sp>
        <p:nvSpPr>
          <p:cNvPr id="3" name="Slide Number Placeholder 2"/>
          <p:cNvSpPr>
            <a:spLocks noGrp="1"/>
          </p:cNvSpPr>
          <p:nvPr>
            <p:ph type="sldNum" sz="quarter" idx="12"/>
          </p:nvPr>
        </p:nvSpPr>
        <p:spPr/>
        <p:txBody>
          <a:bodyPr/>
          <a:lstStyle/>
          <a:p>
            <a:fld id="{749E5F0B-0637-454E-832F-921D8774EBF9}" type="slidenum">
              <a:rPr lang="en-NZ" smtClean="0"/>
              <a:t>2</a:t>
            </a:fld>
            <a:endParaRPr lang="en-NZ"/>
          </a:p>
        </p:txBody>
      </p:sp>
      <p:pic>
        <p:nvPicPr>
          <p:cNvPr id="5" name="Picture 4" descr="UCPositive_fax-memo_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6475" y="5913276"/>
            <a:ext cx="462517"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3701409"/>
      </p:ext>
    </p:extLst>
  </p:cSld>
  <p:clrMapOvr>
    <a:masterClrMapping/>
  </p:clrMapOvr>
  <mc:AlternateContent xmlns:mc="http://schemas.openxmlformats.org/markup-compatibility/2006" xmlns:p14="http://schemas.microsoft.com/office/powerpoint/2010/main">
    <mc:Choice Requires="p14">
      <p:transition p14:dur="200" advClick="0" advTm="20000">
        <p:cut/>
      </p:transition>
    </mc:Choice>
    <mc:Fallback xmlns="">
      <p:transition advClick="0" advTm="20000">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11.png"/>
          <p:cNvPicPr/>
          <p:nvPr/>
        </p:nvPicPr>
        <p:blipFill>
          <a:blip r:embed="rId3"/>
          <a:srcRect/>
          <a:stretch>
            <a:fillRect/>
          </a:stretch>
        </p:blipFill>
        <p:spPr>
          <a:xfrm>
            <a:off x="179512" y="1196752"/>
            <a:ext cx="8823920" cy="4824536"/>
          </a:xfrm>
          <a:prstGeom prst="rect">
            <a:avLst/>
          </a:prstGeom>
          <a:ln/>
        </p:spPr>
      </p:pic>
      <p:pic>
        <p:nvPicPr>
          <p:cNvPr id="18" name="Picture 17"/>
          <p:cNvPicPr>
            <a:picLocks noChangeAspect="1"/>
          </p:cNvPicPr>
          <p:nvPr/>
        </p:nvPicPr>
        <p:blipFill>
          <a:blip r:embed="rId4"/>
          <a:stretch>
            <a:fillRect/>
          </a:stretch>
        </p:blipFill>
        <p:spPr>
          <a:xfrm>
            <a:off x="3881128" y="5383519"/>
            <a:ext cx="1420688" cy="682668"/>
          </a:xfrm>
          <a:prstGeom prst="rect">
            <a:avLst/>
          </a:prstGeom>
        </p:spPr>
      </p:pic>
      <p:pic>
        <p:nvPicPr>
          <p:cNvPr id="6" name="Picture 5"/>
          <p:cNvPicPr>
            <a:picLocks noChangeAspect="1"/>
          </p:cNvPicPr>
          <p:nvPr/>
        </p:nvPicPr>
        <p:blipFill>
          <a:blip r:embed="rId5"/>
          <a:stretch>
            <a:fillRect/>
          </a:stretch>
        </p:blipFill>
        <p:spPr>
          <a:xfrm>
            <a:off x="107504" y="4365104"/>
            <a:ext cx="2906573" cy="2232248"/>
          </a:xfrm>
          <a:prstGeom prst="rect">
            <a:avLst/>
          </a:prstGeom>
        </p:spPr>
      </p:pic>
      <p:pic>
        <p:nvPicPr>
          <p:cNvPr id="13" name="Picture 12"/>
          <p:cNvPicPr>
            <a:picLocks noChangeAspect="1"/>
          </p:cNvPicPr>
          <p:nvPr/>
        </p:nvPicPr>
        <p:blipFill>
          <a:blip r:embed="rId6"/>
          <a:stretch>
            <a:fillRect/>
          </a:stretch>
        </p:blipFill>
        <p:spPr>
          <a:xfrm>
            <a:off x="107504" y="1196752"/>
            <a:ext cx="2501527" cy="3111899"/>
          </a:xfrm>
          <a:prstGeom prst="rect">
            <a:avLst/>
          </a:prstGeom>
        </p:spPr>
      </p:pic>
      <p:sp>
        <p:nvSpPr>
          <p:cNvPr id="4" name="Slide Number Placeholder 3"/>
          <p:cNvSpPr>
            <a:spLocks noGrp="1"/>
          </p:cNvSpPr>
          <p:nvPr>
            <p:ph type="sldNum" sz="quarter" idx="4294967295"/>
          </p:nvPr>
        </p:nvSpPr>
        <p:spPr>
          <a:xfrm>
            <a:off x="7010400" y="6518275"/>
            <a:ext cx="2133600" cy="339725"/>
          </a:xfrm>
          <a:prstGeom prst="rect">
            <a:avLst/>
          </a:prstGeom>
        </p:spPr>
        <p:txBody>
          <a:bodyPr/>
          <a:lstStyle/>
          <a:p>
            <a:pPr algn="r">
              <a:defRPr/>
            </a:pPr>
            <a:fld id="{578A33C3-803C-434B-BD62-A908756E67A8}" type="slidenum">
              <a:rPr lang="en-GB">
                <a:solidFill>
                  <a:srgbClr val="57595B"/>
                </a:solidFill>
                <a:ea typeface="MS PGothic" pitchFamily="34" charset="-128"/>
              </a:rPr>
              <a:pPr algn="r">
                <a:defRPr/>
              </a:pPr>
              <a:t>3</a:t>
            </a:fld>
            <a:endParaRPr lang="en-GB" dirty="0">
              <a:solidFill>
                <a:srgbClr val="57595B"/>
              </a:solidFill>
              <a:ea typeface="MS PGothic" pitchFamily="34" charset="-128"/>
            </a:endParaRPr>
          </a:p>
        </p:txBody>
      </p:sp>
      <p:sp>
        <p:nvSpPr>
          <p:cNvPr id="17" name="Title 1"/>
          <p:cNvSpPr>
            <a:spLocks noGrp="1"/>
          </p:cNvSpPr>
          <p:nvPr>
            <p:ph type="title"/>
          </p:nvPr>
        </p:nvSpPr>
        <p:spPr>
          <a:xfrm>
            <a:off x="275492" y="188640"/>
            <a:ext cx="6689481" cy="1143000"/>
          </a:xfrm>
        </p:spPr>
        <p:txBody>
          <a:bodyPr/>
          <a:lstStyle/>
          <a:p>
            <a:r>
              <a:rPr lang="en-US" dirty="0" smtClean="0"/>
              <a:t>Trends</a:t>
            </a:r>
            <a:endParaRPr lang="en-US" dirty="0"/>
          </a:p>
        </p:txBody>
      </p:sp>
      <p:pic>
        <p:nvPicPr>
          <p:cNvPr id="15" name="Picture 14"/>
          <p:cNvPicPr>
            <a:picLocks noChangeAspect="1"/>
          </p:cNvPicPr>
          <p:nvPr/>
        </p:nvPicPr>
        <p:blipFill>
          <a:blip r:embed="rId7"/>
          <a:stretch>
            <a:fillRect/>
          </a:stretch>
        </p:blipFill>
        <p:spPr>
          <a:xfrm>
            <a:off x="539552" y="3284984"/>
            <a:ext cx="815362" cy="648072"/>
          </a:xfrm>
          <a:prstGeom prst="rect">
            <a:avLst/>
          </a:prstGeom>
        </p:spPr>
      </p:pic>
      <p:pic>
        <p:nvPicPr>
          <p:cNvPr id="16" name="Picture 15"/>
          <p:cNvPicPr>
            <a:picLocks noChangeAspect="1"/>
          </p:cNvPicPr>
          <p:nvPr/>
        </p:nvPicPr>
        <p:blipFill>
          <a:blip r:embed="rId8"/>
          <a:stretch>
            <a:fillRect/>
          </a:stretch>
        </p:blipFill>
        <p:spPr>
          <a:xfrm>
            <a:off x="1475656" y="3212976"/>
            <a:ext cx="826120" cy="826120"/>
          </a:xfrm>
          <a:prstGeom prst="rect">
            <a:avLst/>
          </a:prstGeom>
        </p:spPr>
      </p:pic>
      <p:pic>
        <p:nvPicPr>
          <p:cNvPr id="19" name="Picture 18"/>
          <p:cNvPicPr>
            <a:picLocks noChangeAspect="1"/>
          </p:cNvPicPr>
          <p:nvPr/>
        </p:nvPicPr>
        <p:blipFill>
          <a:blip r:embed="rId9"/>
          <a:stretch>
            <a:fillRect/>
          </a:stretch>
        </p:blipFill>
        <p:spPr>
          <a:xfrm rot="20980848">
            <a:off x="503355" y="5125086"/>
            <a:ext cx="1296144" cy="516867"/>
          </a:xfrm>
          <a:prstGeom prst="rect">
            <a:avLst/>
          </a:prstGeom>
        </p:spPr>
      </p:pic>
      <p:pic>
        <p:nvPicPr>
          <p:cNvPr id="21" name="Picture 20"/>
          <p:cNvPicPr>
            <a:picLocks noChangeAspect="1"/>
          </p:cNvPicPr>
          <p:nvPr/>
        </p:nvPicPr>
        <p:blipFill>
          <a:blip r:embed="rId10"/>
          <a:stretch>
            <a:fillRect/>
          </a:stretch>
        </p:blipFill>
        <p:spPr>
          <a:xfrm rot="21133352">
            <a:off x="406370" y="4738160"/>
            <a:ext cx="1273347" cy="246669"/>
          </a:xfrm>
          <a:prstGeom prst="rect">
            <a:avLst/>
          </a:prstGeom>
        </p:spPr>
      </p:pic>
      <p:pic>
        <p:nvPicPr>
          <p:cNvPr id="22" name="Picture 21"/>
          <p:cNvPicPr>
            <a:picLocks noChangeAspect="1"/>
          </p:cNvPicPr>
          <p:nvPr/>
        </p:nvPicPr>
        <p:blipFill>
          <a:blip r:embed="rId11"/>
          <a:stretch>
            <a:fillRect/>
          </a:stretch>
        </p:blipFill>
        <p:spPr>
          <a:xfrm>
            <a:off x="2309733" y="4365104"/>
            <a:ext cx="693690" cy="763059"/>
          </a:xfrm>
          <a:prstGeom prst="rect">
            <a:avLst/>
          </a:prstGeom>
        </p:spPr>
      </p:pic>
      <p:pic>
        <p:nvPicPr>
          <p:cNvPr id="2" name="Picture 1"/>
          <p:cNvPicPr>
            <a:picLocks noChangeAspect="1"/>
          </p:cNvPicPr>
          <p:nvPr/>
        </p:nvPicPr>
        <p:blipFill>
          <a:blip r:embed="rId12"/>
          <a:stretch>
            <a:fillRect/>
          </a:stretch>
        </p:blipFill>
        <p:spPr>
          <a:xfrm rot="2050846">
            <a:off x="1329499" y="1437464"/>
            <a:ext cx="812800" cy="1524000"/>
          </a:xfrm>
          <a:prstGeom prst="rect">
            <a:avLst/>
          </a:prstGeom>
        </p:spPr>
      </p:pic>
      <p:pic>
        <p:nvPicPr>
          <p:cNvPr id="3" name="Picture 2"/>
          <p:cNvPicPr>
            <a:picLocks noChangeAspect="1"/>
          </p:cNvPicPr>
          <p:nvPr/>
        </p:nvPicPr>
        <p:blipFill>
          <a:blip r:embed="rId13"/>
          <a:stretch>
            <a:fillRect/>
          </a:stretch>
        </p:blipFill>
        <p:spPr>
          <a:xfrm rot="21093486">
            <a:off x="434377" y="1468568"/>
            <a:ext cx="876300" cy="1574800"/>
          </a:xfrm>
          <a:prstGeom prst="rect">
            <a:avLst/>
          </a:prstGeom>
        </p:spPr>
      </p:pic>
      <p:pic>
        <p:nvPicPr>
          <p:cNvPr id="23" name="Picture 2" descr="https://encrypted-tbn3.gstatic.com/images?q=tbn:ANd9GcRU-ozugYtQWQ-f0-rlcKkXWQ8IAZJrjwbEELJgnK95YW5SGFdnS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27351" y="4953726"/>
            <a:ext cx="1613002" cy="179222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UCPositive_fax-memo_BMP"/>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7426809" y="60095"/>
            <a:ext cx="1645185" cy="1280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515301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815692272"/>
              </p:ext>
            </p:extLst>
          </p:nvPr>
        </p:nvGraphicFramePr>
        <p:xfrm>
          <a:off x="251520" y="620688"/>
          <a:ext cx="8424936" cy="597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hevron 2"/>
          <p:cNvSpPr/>
          <p:nvPr/>
        </p:nvSpPr>
        <p:spPr>
          <a:xfrm>
            <a:off x="3860725" y="3917079"/>
            <a:ext cx="1064476" cy="2032201"/>
          </a:xfrm>
          <a:prstGeom prst="chevron">
            <a:avLst>
              <a:gd name="adj" fmla="val 6231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 name="Chevron 3"/>
          <p:cNvSpPr/>
          <p:nvPr/>
        </p:nvSpPr>
        <p:spPr>
          <a:xfrm>
            <a:off x="4731660" y="3917079"/>
            <a:ext cx="1064476" cy="2032201"/>
          </a:xfrm>
          <a:prstGeom prst="chevron">
            <a:avLst>
              <a:gd name="adj" fmla="val 6231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 name="Slide Number Placeholder 4"/>
          <p:cNvSpPr>
            <a:spLocks noGrp="1"/>
          </p:cNvSpPr>
          <p:nvPr>
            <p:ph type="sldNum" sz="quarter" idx="12"/>
          </p:nvPr>
        </p:nvSpPr>
        <p:spPr/>
        <p:txBody>
          <a:bodyPr/>
          <a:lstStyle/>
          <a:p>
            <a:fld id="{749E5F0B-0637-454E-832F-921D8774EBF9}" type="slidenum">
              <a:rPr lang="en-NZ" smtClean="0"/>
              <a:t>4</a:t>
            </a:fld>
            <a:endParaRPr lang="en-NZ"/>
          </a:p>
        </p:txBody>
      </p:sp>
      <p:pic>
        <p:nvPicPr>
          <p:cNvPr id="6" name="Picture 5" descr="UCPositive_fax-memo_BMP"/>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426809" y="60095"/>
            <a:ext cx="1645185" cy="1280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790356"/>
      </p:ext>
    </p:extLst>
  </p:cSld>
  <p:clrMapOvr>
    <a:masterClrMapping/>
  </p:clrMapOvr>
  <mc:AlternateContent xmlns:mc="http://schemas.openxmlformats.org/markup-compatibility/2006" xmlns:p14="http://schemas.microsoft.com/office/powerpoint/2010/main">
    <mc:Choice Requires="p14">
      <p:transition p14:dur="200" advClick="0" advTm="20000">
        <p:cut/>
      </p:transition>
    </mc:Choice>
    <mc:Fallback xmlns="">
      <p:transition advClick="0" advTm="20000">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l="3696" t="7446" r="54732" b="8180"/>
          <a:stretch>
            <a:fillRect/>
          </a:stretch>
        </p:blipFill>
        <p:spPr bwMode="auto">
          <a:xfrm>
            <a:off x="3047133" y="2795251"/>
            <a:ext cx="2505271" cy="2226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jkm81\AppData\Local\Microsoft\Windows\Temporary Internet Files\Content.IE5\SUEO0I20\MC900437797[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711" y="1124744"/>
            <a:ext cx="3052137" cy="27437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km81\AppData\Local\Microsoft\Windows\Temporary Internet Files\Content.IE5\OGGAGD74\MC90033812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5975" y="3613515"/>
            <a:ext cx="4151875" cy="32444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1560" y="5021383"/>
            <a:ext cx="2448272" cy="707886"/>
          </a:xfrm>
          <a:prstGeom prst="rect">
            <a:avLst/>
          </a:prstGeom>
          <a:noFill/>
        </p:spPr>
        <p:txBody>
          <a:bodyPr wrap="square" rtlCol="0">
            <a:spAutoFit/>
          </a:bodyPr>
          <a:lstStyle/>
          <a:p>
            <a:pPr marL="342900" indent="-342900">
              <a:buFont typeface="Arial" panose="020B0604020202020204" pitchFamily="34" charset="0"/>
              <a:buChar char="•"/>
            </a:pPr>
            <a:r>
              <a:rPr lang="mi-NZ" sz="2000" i="1" dirty="0" smtClean="0"/>
              <a:t>magnifying glass</a:t>
            </a:r>
          </a:p>
          <a:p>
            <a:pPr marL="342900" indent="-342900">
              <a:buFont typeface="Arial" panose="020B0604020202020204" pitchFamily="34" charset="0"/>
              <a:buChar char="•"/>
            </a:pPr>
            <a:r>
              <a:rPr lang="mi-NZ" sz="2000" i="1" dirty="0" smtClean="0"/>
              <a:t>fishbowls</a:t>
            </a:r>
            <a:endParaRPr lang="en-NZ" sz="2000" i="1" dirty="0"/>
          </a:p>
        </p:txBody>
      </p:sp>
      <p:sp>
        <p:nvSpPr>
          <p:cNvPr id="4" name="TextBox 3"/>
          <p:cNvSpPr txBox="1"/>
          <p:nvPr/>
        </p:nvSpPr>
        <p:spPr>
          <a:xfrm>
            <a:off x="2701320" y="1896473"/>
            <a:ext cx="6427578" cy="1200329"/>
          </a:xfrm>
          <a:prstGeom prst="rect">
            <a:avLst/>
          </a:prstGeom>
          <a:noFill/>
        </p:spPr>
        <p:txBody>
          <a:bodyPr wrap="square" rtlCol="0">
            <a:spAutoFit/>
          </a:bodyPr>
          <a:lstStyle/>
          <a:p>
            <a:pPr algn="r"/>
            <a:r>
              <a:rPr lang="mi-NZ" sz="2400" dirty="0" smtClean="0"/>
              <a:t>Leading takes courage </a:t>
            </a:r>
          </a:p>
          <a:p>
            <a:pPr algn="r"/>
            <a:r>
              <a:rPr lang="mi-NZ" sz="2400" dirty="0" smtClean="0"/>
              <a:t>Sharing your leadership takes more courage</a:t>
            </a:r>
          </a:p>
          <a:p>
            <a:pPr algn="r"/>
            <a:r>
              <a:rPr lang="mi-NZ" sz="2400" dirty="0" smtClean="0"/>
              <a:t>Sharing research of this even more courage</a:t>
            </a:r>
            <a:endParaRPr lang="en-NZ" sz="2400" dirty="0"/>
          </a:p>
        </p:txBody>
      </p:sp>
      <p:sp>
        <p:nvSpPr>
          <p:cNvPr id="2" name="Slide Number Placeholder 1"/>
          <p:cNvSpPr>
            <a:spLocks noGrp="1"/>
          </p:cNvSpPr>
          <p:nvPr>
            <p:ph type="sldNum" sz="quarter" idx="12"/>
          </p:nvPr>
        </p:nvSpPr>
        <p:spPr/>
        <p:txBody>
          <a:bodyPr/>
          <a:lstStyle/>
          <a:p>
            <a:fld id="{749E5F0B-0637-454E-832F-921D8774EBF9}" type="slidenum">
              <a:rPr lang="en-NZ" smtClean="0"/>
              <a:t>5</a:t>
            </a:fld>
            <a:endParaRPr lang="en-NZ"/>
          </a:p>
        </p:txBody>
      </p:sp>
      <p:sp>
        <p:nvSpPr>
          <p:cNvPr id="5" name="TextBox 4"/>
          <p:cNvSpPr txBox="1"/>
          <p:nvPr/>
        </p:nvSpPr>
        <p:spPr>
          <a:xfrm>
            <a:off x="2701320" y="404664"/>
            <a:ext cx="6657226" cy="954107"/>
          </a:xfrm>
          <a:prstGeom prst="rect">
            <a:avLst/>
          </a:prstGeom>
          <a:noFill/>
        </p:spPr>
        <p:txBody>
          <a:bodyPr wrap="square" rtlCol="0">
            <a:spAutoFit/>
          </a:bodyPr>
          <a:lstStyle/>
          <a:p>
            <a:r>
              <a:rPr lang="en-NZ" sz="2800" b="1" dirty="0" smtClean="0">
                <a:solidFill>
                  <a:schemeClr val="tx2">
                    <a:lumMod val="75000"/>
                  </a:schemeClr>
                </a:solidFill>
                <a:effectLst>
                  <a:outerShdw blurRad="38100" dist="38100" dir="2700000" algn="tl">
                    <a:srgbClr val="000000">
                      <a:alpha val="43137"/>
                    </a:srgbClr>
                  </a:outerShdw>
                </a:effectLst>
              </a:rPr>
              <a:t>An example of researching innovation &amp;</a:t>
            </a:r>
          </a:p>
          <a:p>
            <a:r>
              <a:rPr lang="en-NZ" sz="2800" b="1" dirty="0" smtClean="0">
                <a:solidFill>
                  <a:schemeClr val="tx2">
                    <a:lumMod val="75000"/>
                  </a:schemeClr>
                </a:solidFill>
                <a:effectLst>
                  <a:outerShdw blurRad="38100" dist="38100" dir="2700000" algn="tl">
                    <a:srgbClr val="000000">
                      <a:alpha val="43137"/>
                    </a:srgbClr>
                  </a:outerShdw>
                </a:effectLst>
              </a:rPr>
              <a:t>Building  leadership capacity in schools</a:t>
            </a:r>
            <a:endParaRPr lang="en-NZ" sz="2800" b="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78497683"/>
      </p:ext>
    </p:extLst>
  </p:cSld>
  <p:clrMapOvr>
    <a:masterClrMapping/>
  </p:clrMapOvr>
  <mc:AlternateContent xmlns:mc="http://schemas.openxmlformats.org/markup-compatibility/2006" xmlns:p14="http://schemas.microsoft.com/office/powerpoint/2010/main">
    <mc:Choice Requires="p14">
      <p:transition p14:dur="200" advClick="0" advTm="20000">
        <p:cut/>
      </p:transition>
    </mc:Choice>
    <mc:Fallback xmlns="">
      <p:transition advClick="0" advTm="20000">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274638"/>
            <a:ext cx="9144000" cy="1143000"/>
          </a:xfrm>
        </p:spPr>
        <p:txBody>
          <a:bodyPr>
            <a:noAutofit/>
          </a:bodyPr>
          <a:lstStyle/>
          <a:p>
            <a:r>
              <a:rPr lang="mi-NZ" altLang="en-US" sz="4000" b="1" dirty="0">
                <a:solidFill>
                  <a:schemeClr val="accent1">
                    <a:lumMod val="75000"/>
                  </a:schemeClr>
                </a:solidFill>
                <a:effectLst>
                  <a:outerShdw blurRad="38100" dist="38100" dir="2700000" algn="tl">
                    <a:srgbClr val="000000">
                      <a:alpha val="43137"/>
                    </a:srgbClr>
                  </a:outerShdw>
                </a:effectLst>
                <a:latin typeface="+mn-lt"/>
              </a:rPr>
              <a:t>Case </a:t>
            </a:r>
            <a:r>
              <a:rPr lang="mi-NZ" altLang="en-US" sz="4000" b="1" dirty="0" smtClean="0">
                <a:solidFill>
                  <a:schemeClr val="accent1">
                    <a:lumMod val="75000"/>
                  </a:schemeClr>
                </a:solidFill>
                <a:effectLst>
                  <a:outerShdw blurRad="38100" dist="38100" dir="2700000" algn="tl">
                    <a:srgbClr val="000000">
                      <a:alpha val="43137"/>
                    </a:srgbClr>
                  </a:outerShdw>
                </a:effectLst>
                <a:latin typeface="+mn-lt"/>
              </a:rPr>
              <a:t>study </a:t>
            </a:r>
            <a:r>
              <a:rPr lang="mi-NZ" altLang="en-US" sz="4000" b="1" dirty="0" smtClean="0">
                <a:solidFill>
                  <a:schemeClr val="accent1">
                    <a:lumMod val="75000"/>
                  </a:schemeClr>
                </a:solidFill>
                <a:effectLst>
                  <a:outerShdw blurRad="38100" dist="38100" dir="2700000" algn="tl">
                    <a:srgbClr val="000000">
                      <a:alpha val="43137"/>
                    </a:srgbClr>
                  </a:outerShdw>
                </a:effectLst>
                <a:latin typeface="+mn-lt"/>
              </a:rPr>
              <a:t>of innovative school leadership</a:t>
            </a:r>
            <a:r>
              <a:rPr lang="mi-NZ" altLang="en-US" b="1" dirty="0" smtClean="0">
                <a:solidFill>
                  <a:schemeClr val="accent1">
                    <a:lumMod val="75000"/>
                  </a:schemeClr>
                </a:solidFill>
                <a:effectLst>
                  <a:outerShdw blurRad="38100" dist="38100" dir="2700000" algn="tl">
                    <a:srgbClr val="000000">
                      <a:alpha val="43137"/>
                    </a:srgbClr>
                  </a:outerShdw>
                </a:effectLst>
                <a:latin typeface="+mn-lt"/>
              </a:rPr>
              <a:t/>
            </a:r>
            <a:br>
              <a:rPr lang="mi-NZ" altLang="en-US" b="1" dirty="0" smtClean="0">
                <a:solidFill>
                  <a:schemeClr val="accent1">
                    <a:lumMod val="75000"/>
                  </a:schemeClr>
                </a:solidFill>
                <a:effectLst>
                  <a:outerShdw blurRad="38100" dist="38100" dir="2700000" algn="tl">
                    <a:srgbClr val="000000">
                      <a:alpha val="43137"/>
                    </a:srgbClr>
                  </a:outerShdw>
                </a:effectLst>
                <a:latin typeface="+mn-lt"/>
              </a:rPr>
            </a:br>
            <a:r>
              <a:rPr lang="mi-NZ" altLang="en-US" b="1" dirty="0" smtClean="0">
                <a:solidFill>
                  <a:schemeClr val="accent1">
                    <a:lumMod val="75000"/>
                  </a:schemeClr>
                </a:solidFill>
                <a:effectLst>
                  <a:outerShdw blurRad="38100" dist="38100" dir="2700000" algn="tl">
                    <a:srgbClr val="000000">
                      <a:alpha val="43137"/>
                    </a:srgbClr>
                  </a:outerShdw>
                </a:effectLst>
                <a:latin typeface="+mn-lt"/>
              </a:rPr>
              <a:t>- </a:t>
            </a:r>
            <a:r>
              <a:rPr lang="mi-NZ" altLang="en-US" sz="2000" b="1" dirty="0">
                <a:solidFill>
                  <a:schemeClr val="accent1">
                    <a:lumMod val="75000"/>
                  </a:schemeClr>
                </a:solidFill>
                <a:effectLst>
                  <a:outerShdw blurRad="38100" dist="38100" dir="2700000" algn="tl">
                    <a:srgbClr val="000000">
                      <a:alpha val="43137"/>
                    </a:srgbClr>
                  </a:outerShdw>
                </a:effectLst>
                <a:latin typeface="+mn-lt"/>
              </a:rPr>
              <a:t>collaborative </a:t>
            </a:r>
            <a:r>
              <a:rPr lang="mi-NZ" altLang="en-US" sz="2000" b="1" dirty="0" smtClean="0">
                <a:solidFill>
                  <a:schemeClr val="accent1">
                    <a:lumMod val="75000"/>
                  </a:schemeClr>
                </a:solidFill>
                <a:effectLst>
                  <a:outerShdw blurRad="38100" dist="38100" dir="2700000" algn="tl">
                    <a:srgbClr val="000000">
                      <a:alpha val="43137"/>
                    </a:srgbClr>
                  </a:outerShdw>
                </a:effectLst>
                <a:latin typeface="+mn-lt"/>
              </a:rPr>
              <a:t>research with school &amp; 4 other principals</a:t>
            </a:r>
            <a:endParaRPr lang="en-NZ" altLang="en-US" sz="2000" b="1" dirty="0">
              <a:solidFill>
                <a:schemeClr val="accent1">
                  <a:lumMod val="75000"/>
                </a:schemeClr>
              </a:solidFill>
              <a:effectLst>
                <a:outerShdw blurRad="38100" dist="38100" dir="2700000" algn="tl">
                  <a:srgbClr val="000000">
                    <a:alpha val="43137"/>
                  </a:srgbClr>
                </a:outerShdw>
              </a:effectLst>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0053430"/>
              </p:ext>
            </p:extLst>
          </p:nvPr>
        </p:nvGraphicFramePr>
        <p:xfrm>
          <a:off x="696036" y="1777620"/>
          <a:ext cx="7990764" cy="4009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an 4"/>
          <p:cNvSpPr/>
          <p:nvPr/>
        </p:nvSpPr>
        <p:spPr>
          <a:xfrm>
            <a:off x="804863" y="5910263"/>
            <a:ext cx="7881937" cy="790575"/>
          </a:xfrm>
          <a:prstGeom prst="ca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mi-NZ" sz="2000" b="1" dirty="0"/>
              <a:t>Blended Research Environment</a:t>
            </a:r>
            <a:endParaRPr lang="en-NZ" sz="2000" b="1" dirty="0"/>
          </a:p>
        </p:txBody>
      </p:sp>
      <p:sp>
        <p:nvSpPr>
          <p:cNvPr id="2" name="Rectangular Callout 1"/>
          <p:cNvSpPr/>
          <p:nvPr/>
        </p:nvSpPr>
        <p:spPr>
          <a:xfrm>
            <a:off x="863600" y="4654550"/>
            <a:ext cx="2047875" cy="927100"/>
          </a:xfrm>
          <a:prstGeom prst="wedgeRectCallout">
            <a:avLst>
              <a:gd name="adj1" fmla="val 82093"/>
              <a:gd name="adj2" fmla="val 68214"/>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mi-NZ" dirty="0"/>
              <a:t>Project team meetings</a:t>
            </a:r>
            <a:endParaRPr lang="en-NZ" dirty="0"/>
          </a:p>
        </p:txBody>
      </p:sp>
      <p:sp>
        <p:nvSpPr>
          <p:cNvPr id="6" name="Rectangular Callout 5"/>
          <p:cNvSpPr/>
          <p:nvPr/>
        </p:nvSpPr>
        <p:spPr>
          <a:xfrm flipH="1">
            <a:off x="6370638" y="4654550"/>
            <a:ext cx="2046287" cy="927100"/>
          </a:xfrm>
          <a:prstGeom prst="wedgeRectCallout">
            <a:avLst>
              <a:gd name="adj1" fmla="val 82093"/>
              <a:gd name="adj2" fmla="val 68214"/>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mi-NZ" dirty="0"/>
              <a:t>Project team reflections</a:t>
            </a:r>
            <a:endParaRPr lang="en-NZ" dirty="0"/>
          </a:p>
        </p:txBody>
      </p:sp>
      <p:sp>
        <p:nvSpPr>
          <p:cNvPr id="3" name="Slide Number Placeholder 2"/>
          <p:cNvSpPr>
            <a:spLocks noGrp="1"/>
          </p:cNvSpPr>
          <p:nvPr>
            <p:ph type="sldNum" sz="quarter" idx="12"/>
          </p:nvPr>
        </p:nvSpPr>
        <p:spPr/>
        <p:txBody>
          <a:bodyPr/>
          <a:lstStyle/>
          <a:p>
            <a:fld id="{749E5F0B-0637-454E-832F-921D8774EBF9}" type="slidenum">
              <a:rPr lang="en-NZ" smtClean="0"/>
              <a:t>6</a:t>
            </a:fld>
            <a:endParaRPr lang="en-NZ"/>
          </a:p>
        </p:txBody>
      </p:sp>
    </p:spTree>
    <p:extLst>
      <p:ext uri="{BB962C8B-B14F-4D97-AF65-F5344CB8AC3E}">
        <p14:creationId xmlns:p14="http://schemas.microsoft.com/office/powerpoint/2010/main" val="3932472897"/>
      </p:ext>
    </p:extLst>
  </p:cSld>
  <p:clrMapOvr>
    <a:masterClrMapping/>
  </p:clrMapOvr>
  <mc:AlternateContent xmlns:mc="http://schemas.openxmlformats.org/markup-compatibility/2006" xmlns:p14="http://schemas.microsoft.com/office/powerpoint/2010/main">
    <mc:Choice Requires="p14">
      <p:transition p14:dur="200" advClick="0" advTm="20000">
        <p:cut/>
      </p:transition>
    </mc:Choice>
    <mc:Fallback xmlns="">
      <p:transition advClick="0" advTm="20000">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
          <p:cNvPicPr>
            <a:picLocks noChangeAspect="1" noChangeArrowheads="1"/>
          </p:cNvPicPr>
          <p:nvPr/>
        </p:nvPicPr>
        <p:blipFill>
          <a:blip r:embed="rId3">
            <a:extLst>
              <a:ext uri="{28A0092B-C50C-407E-A947-70E740481C1C}">
                <a14:useLocalDpi xmlns:a14="http://schemas.microsoft.com/office/drawing/2010/main" val="0"/>
              </a:ext>
            </a:extLst>
          </a:blip>
          <a:srcRect l="3696" t="7446" r="54732" b="8180"/>
          <a:stretch>
            <a:fillRect/>
          </a:stretch>
        </p:blipFill>
        <p:spPr bwMode="auto">
          <a:xfrm>
            <a:off x="308542" y="311944"/>
            <a:ext cx="1392076" cy="1236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3"/>
          <p:cNvPicPr>
            <a:picLocks noChangeAspect="1" noChangeArrowheads="1"/>
          </p:cNvPicPr>
          <p:nvPr/>
        </p:nvPicPr>
        <p:blipFill>
          <a:blip r:embed="rId4">
            <a:extLst>
              <a:ext uri="{28A0092B-C50C-407E-A947-70E740481C1C}">
                <a14:useLocalDpi xmlns:a14="http://schemas.microsoft.com/office/drawing/2010/main" val="0"/>
              </a:ext>
            </a:extLst>
          </a:blip>
          <a:srcRect r="66875"/>
          <a:stretch>
            <a:fillRect/>
          </a:stretch>
        </p:blipFill>
        <p:spPr bwMode="auto">
          <a:xfrm>
            <a:off x="5508104" y="311944"/>
            <a:ext cx="668338"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381724"/>
            <a:ext cx="1765300"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5"/>
          <p:cNvPicPr>
            <a:picLocks noChangeAspect="1" noChangeArrowheads="1"/>
          </p:cNvPicPr>
          <p:nvPr/>
        </p:nvPicPr>
        <p:blipFill>
          <a:blip r:embed="rId6">
            <a:extLst>
              <a:ext uri="{28A0092B-C50C-407E-A947-70E740481C1C}">
                <a14:useLocalDpi xmlns:a14="http://schemas.microsoft.com/office/drawing/2010/main" val="0"/>
              </a:ext>
            </a:extLst>
          </a:blip>
          <a:srcRect l="24496" r="17329" b="16827"/>
          <a:stretch>
            <a:fillRect/>
          </a:stretch>
        </p:blipFill>
        <p:spPr bwMode="auto">
          <a:xfrm>
            <a:off x="7337784" y="233363"/>
            <a:ext cx="1122363" cy="1090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3"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1715" y="1401279"/>
            <a:ext cx="7098432" cy="5070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UCPositive_fax-memo_BMP"/>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51520" y="5517232"/>
            <a:ext cx="1339850"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749E5F0B-0637-454E-832F-921D8774EBF9}" type="slidenum">
              <a:rPr lang="en-NZ" smtClean="0"/>
              <a:t>7</a:t>
            </a:fld>
            <a:endParaRPr lang="en-NZ"/>
          </a:p>
        </p:txBody>
      </p:sp>
    </p:spTree>
    <p:extLst>
      <p:ext uri="{BB962C8B-B14F-4D97-AF65-F5344CB8AC3E}">
        <p14:creationId xmlns:p14="http://schemas.microsoft.com/office/powerpoint/2010/main" val="1358680920"/>
      </p:ext>
    </p:extLst>
  </p:cSld>
  <p:clrMapOvr>
    <a:masterClrMapping/>
  </p:clrMapOvr>
  <mc:AlternateContent xmlns:mc="http://schemas.openxmlformats.org/markup-compatibility/2006" xmlns:p14="http://schemas.microsoft.com/office/powerpoint/2010/main">
    <mc:Choice Requires="p14">
      <p:transition p14:dur="200" advClick="0" advTm="20000">
        <p:cut/>
      </p:transition>
    </mc:Choice>
    <mc:Fallback xmlns="">
      <p:transition advClick="0" advTm="20000">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b="1" dirty="0">
                <a:solidFill>
                  <a:schemeClr val="accent1">
                    <a:lumMod val="75000"/>
                  </a:schemeClr>
                </a:solidFill>
                <a:effectLst>
                  <a:outerShdw blurRad="38100" dist="38100" dir="2700000" algn="tl">
                    <a:srgbClr val="000000">
                      <a:alpha val="43137"/>
                    </a:srgbClr>
                  </a:outerShdw>
                </a:effectLst>
                <a:latin typeface="+mn-lt"/>
              </a:rPr>
              <a:t>TIS spark to ignite </a:t>
            </a:r>
            <a:br>
              <a:rPr lang="en-NZ" b="1" dirty="0">
                <a:solidFill>
                  <a:schemeClr val="accent1">
                    <a:lumMod val="75000"/>
                  </a:schemeClr>
                </a:solidFill>
                <a:effectLst>
                  <a:outerShdw blurRad="38100" dist="38100" dir="2700000" algn="tl">
                    <a:srgbClr val="000000">
                      <a:alpha val="43137"/>
                    </a:srgbClr>
                  </a:outerShdw>
                </a:effectLst>
                <a:latin typeface="+mn-lt"/>
              </a:rPr>
            </a:br>
            <a:r>
              <a:rPr lang="en-NZ" b="1" dirty="0">
                <a:solidFill>
                  <a:schemeClr val="accent1">
                    <a:lumMod val="75000"/>
                  </a:schemeClr>
                </a:solidFill>
                <a:effectLst>
                  <a:outerShdw blurRad="38100" dist="38100" dir="2700000" algn="tl">
                    <a:srgbClr val="000000">
                      <a:alpha val="43137"/>
                    </a:srgbClr>
                  </a:outerShdw>
                </a:effectLst>
                <a:latin typeface="+mn-lt"/>
              </a:rPr>
              <a:t>Christchurch school leaders</a:t>
            </a:r>
          </a:p>
        </p:txBody>
      </p:sp>
      <p:sp>
        <p:nvSpPr>
          <p:cNvPr id="3" name="Content Placeholder 2"/>
          <p:cNvSpPr>
            <a:spLocks noGrp="1"/>
          </p:cNvSpPr>
          <p:nvPr>
            <p:ph sz="half" idx="1"/>
          </p:nvPr>
        </p:nvSpPr>
        <p:spPr>
          <a:xfrm>
            <a:off x="457200" y="2060848"/>
            <a:ext cx="4038600" cy="4065315"/>
          </a:xfrm>
        </p:spPr>
        <p:txBody>
          <a:bodyPr/>
          <a:lstStyle/>
          <a:p>
            <a:r>
              <a:rPr lang="en-NZ" dirty="0" smtClean="0"/>
              <a:t>Key strategies all needed to work together </a:t>
            </a:r>
          </a:p>
          <a:p>
            <a:r>
              <a:rPr lang="en-NZ" dirty="0" smtClean="0"/>
              <a:t>Culture first</a:t>
            </a:r>
          </a:p>
          <a:p>
            <a:endParaRPr lang="en-NZ" dirty="0"/>
          </a:p>
        </p:txBody>
      </p:sp>
      <p:graphicFrame>
        <p:nvGraphicFramePr>
          <p:cNvPr id="5" name="Chart 4"/>
          <p:cNvGraphicFramePr>
            <a:graphicFrameLocks/>
          </p:cNvGraphicFramePr>
          <p:nvPr>
            <p:extLst>
              <p:ext uri="{D42A27DB-BD31-4B8C-83A1-F6EECF244321}">
                <p14:modId xmlns:p14="http://schemas.microsoft.com/office/powerpoint/2010/main" val="4123907315"/>
              </p:ext>
            </p:extLst>
          </p:nvPr>
        </p:nvGraphicFramePr>
        <p:xfrm>
          <a:off x="2843808" y="1916832"/>
          <a:ext cx="6275287" cy="406628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0" y="6093296"/>
            <a:ext cx="9144000" cy="615553"/>
          </a:xfrm>
          <a:prstGeom prst="rect">
            <a:avLst/>
          </a:prstGeom>
          <a:noFill/>
        </p:spPr>
        <p:txBody>
          <a:bodyPr wrap="square" rtlCol="0">
            <a:spAutoFit/>
          </a:bodyPr>
          <a:lstStyle/>
          <a:p>
            <a:pPr algn="ctr"/>
            <a:r>
              <a:rPr lang="en-US" sz="1600" b="1" dirty="0"/>
              <a:t>Extending innovative leadership to enable e-learning for better student outcomes in primary schools</a:t>
            </a:r>
          </a:p>
          <a:p>
            <a:endParaRPr lang="en-NZ" dirty="0"/>
          </a:p>
        </p:txBody>
      </p:sp>
      <p:sp>
        <p:nvSpPr>
          <p:cNvPr id="7" name="Slide Number Placeholder 6"/>
          <p:cNvSpPr>
            <a:spLocks noGrp="1"/>
          </p:cNvSpPr>
          <p:nvPr>
            <p:ph type="sldNum" sz="quarter" idx="12"/>
          </p:nvPr>
        </p:nvSpPr>
        <p:spPr/>
        <p:txBody>
          <a:bodyPr/>
          <a:lstStyle/>
          <a:p>
            <a:fld id="{749E5F0B-0637-454E-832F-921D8774EBF9}" type="slidenum">
              <a:rPr lang="en-NZ" smtClean="0"/>
              <a:t>8</a:t>
            </a:fld>
            <a:endParaRPr lang="en-NZ"/>
          </a:p>
        </p:txBody>
      </p:sp>
      <p:sp>
        <p:nvSpPr>
          <p:cNvPr id="8" name="TextBox 7"/>
          <p:cNvSpPr txBox="1"/>
          <p:nvPr/>
        </p:nvSpPr>
        <p:spPr>
          <a:xfrm>
            <a:off x="323529" y="5589240"/>
            <a:ext cx="8496944" cy="800219"/>
          </a:xfrm>
          <a:prstGeom prst="rect">
            <a:avLst/>
          </a:prstGeom>
          <a:noFill/>
        </p:spPr>
        <p:txBody>
          <a:bodyPr wrap="square" rtlCol="0">
            <a:spAutoFit/>
          </a:bodyPr>
          <a:lstStyle/>
          <a:p>
            <a:r>
              <a:rPr lang="mi-NZ" altLang="en-US" sz="1400" dirty="0"/>
              <a:t>Adapted from Schrum, L. &amp; Levin, B. (2012). </a:t>
            </a:r>
            <a:r>
              <a:rPr lang="mi-NZ" altLang="en-US" sz="1400" i="1" dirty="0"/>
              <a:t>Evidence-based strategies for leading 21st century schools</a:t>
            </a:r>
            <a:r>
              <a:rPr lang="mi-NZ" altLang="en-US" sz="1400" dirty="0"/>
              <a:t>. Thousand Oaks, CA: Corwin.</a:t>
            </a:r>
            <a:endParaRPr lang="en-NZ" altLang="en-US" sz="1400" dirty="0"/>
          </a:p>
          <a:p>
            <a:endParaRPr lang="en-NZ" dirty="0"/>
          </a:p>
        </p:txBody>
      </p:sp>
    </p:spTree>
    <p:extLst>
      <p:ext uri="{BB962C8B-B14F-4D97-AF65-F5344CB8AC3E}">
        <p14:creationId xmlns:p14="http://schemas.microsoft.com/office/powerpoint/2010/main" val="3005549216"/>
      </p:ext>
    </p:extLst>
  </p:cSld>
  <p:clrMapOvr>
    <a:masterClrMapping/>
  </p:clrMapOvr>
  <mc:AlternateContent xmlns:mc="http://schemas.openxmlformats.org/markup-compatibility/2006" xmlns:p14="http://schemas.microsoft.com/office/powerpoint/2010/main">
    <mc:Choice Requires="p14">
      <p:transition p14:dur="200" advClick="0" advTm="20000">
        <p:cut/>
      </p:transition>
    </mc:Choice>
    <mc:Fallback xmlns="">
      <p:transition advClick="0" advTm="20000">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293319"/>
            <a:ext cx="91440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160586" y="582521"/>
            <a:ext cx="6874893" cy="769441"/>
          </a:xfrm>
          <a:prstGeom prst="rect">
            <a:avLst/>
          </a:prstGeom>
        </p:spPr>
        <p:txBody>
          <a:bodyPr wrap="square">
            <a:spAutoFit/>
          </a:bodyPr>
          <a:lstStyle/>
          <a:p>
            <a:pPr lvl="0">
              <a:spcBef>
                <a:spcPct val="0"/>
              </a:spcBef>
            </a:pPr>
            <a:r>
              <a:rPr lang="mi-NZ" altLang="en-US" sz="4400" b="1" dirty="0">
                <a:solidFill>
                  <a:schemeClr val="accent1">
                    <a:lumMod val="75000"/>
                  </a:schemeClr>
                </a:solidFill>
                <a:effectLst>
                  <a:outerShdw blurRad="38100" dist="38100" dir="2700000" algn="tl">
                    <a:srgbClr val="000000">
                      <a:alpha val="43137"/>
                    </a:srgbClr>
                  </a:outerShdw>
                </a:effectLst>
                <a:ea typeface="+mj-ea"/>
                <a:cs typeface="+mj-cs"/>
              </a:rPr>
              <a:t>Vision</a:t>
            </a:r>
            <a:endParaRPr lang="en-NZ" altLang="en-US" sz="4400" b="1" dirty="0">
              <a:solidFill>
                <a:schemeClr val="accent1">
                  <a:lumMod val="75000"/>
                </a:schemeClr>
              </a:solidFill>
              <a:effectLst>
                <a:outerShdw blurRad="38100" dist="38100" dir="2700000" algn="tl">
                  <a:srgbClr val="000000">
                    <a:alpha val="43137"/>
                  </a:srgbClr>
                </a:outerShdw>
              </a:effectLst>
              <a:ea typeface="+mj-ea"/>
              <a:cs typeface="+mj-cs"/>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l="3696" t="7446" r="54732" b="8180"/>
          <a:stretch>
            <a:fillRect/>
          </a:stretch>
        </p:blipFill>
        <p:spPr bwMode="auto">
          <a:xfrm>
            <a:off x="683568" y="404664"/>
            <a:ext cx="1266243" cy="1125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749E5F0B-0637-454E-832F-921D8774EBF9}" type="slidenum">
              <a:rPr lang="en-NZ" smtClean="0"/>
              <a:t>9</a:t>
            </a:fld>
            <a:endParaRPr lang="en-NZ"/>
          </a:p>
        </p:txBody>
      </p:sp>
      <p:sp>
        <p:nvSpPr>
          <p:cNvPr id="5" name="AutoShape 2" descr="TawaPicture.png"/>
          <p:cNvSpPr>
            <a:spLocks noChangeAspect="1" noChangeArrowheads="1"/>
          </p:cNvSpPr>
          <p:nvPr/>
        </p:nvSpPr>
        <p:spPr bwMode="auto">
          <a:xfrm>
            <a:off x="155575" y="-1584325"/>
            <a:ext cx="4010025" cy="3314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 name="TextBox 5"/>
          <p:cNvSpPr txBox="1"/>
          <p:nvPr/>
        </p:nvSpPr>
        <p:spPr>
          <a:xfrm>
            <a:off x="0" y="6237312"/>
            <a:ext cx="9144000" cy="646331"/>
          </a:xfrm>
          <a:prstGeom prst="rect">
            <a:avLst/>
          </a:prstGeom>
          <a:noFill/>
        </p:spPr>
        <p:txBody>
          <a:bodyPr wrap="square" rtlCol="0">
            <a:spAutoFit/>
          </a:bodyPr>
          <a:lstStyle/>
          <a:p>
            <a:pPr algn="ctr"/>
            <a:r>
              <a:rPr lang="en-US" dirty="0" smtClean="0"/>
              <a:t>.</a:t>
            </a:r>
            <a:endParaRPr lang="en-US" dirty="0"/>
          </a:p>
          <a:p>
            <a:pPr algn="ctr"/>
            <a:endParaRPr lang="en-NZ" dirty="0"/>
          </a:p>
        </p:txBody>
      </p:sp>
      <p:sp>
        <p:nvSpPr>
          <p:cNvPr id="9" name="TextBox 8"/>
          <p:cNvSpPr txBox="1"/>
          <p:nvPr/>
        </p:nvSpPr>
        <p:spPr>
          <a:xfrm>
            <a:off x="467544" y="1529820"/>
            <a:ext cx="8208912" cy="2523768"/>
          </a:xfrm>
          <a:prstGeom prst="rect">
            <a:avLst/>
          </a:prstGeom>
          <a:noFill/>
        </p:spPr>
        <p:txBody>
          <a:bodyPr wrap="square" rtlCol="0">
            <a:spAutoFit/>
          </a:bodyPr>
          <a:lstStyle/>
          <a:p>
            <a:r>
              <a:rPr lang="mi-NZ" sz="2000" i="1" dirty="0"/>
              <a:t>Engage! Grow! Inspire! </a:t>
            </a:r>
            <a:r>
              <a:rPr lang="mi-NZ" sz="2000" i="1" dirty="0" smtClean="0"/>
              <a:t/>
            </a:r>
            <a:br>
              <a:rPr lang="mi-NZ" sz="2000" i="1" dirty="0" smtClean="0"/>
            </a:br>
            <a:endParaRPr lang="en-NZ" sz="2000" i="1" dirty="0"/>
          </a:p>
          <a:p>
            <a:r>
              <a:rPr lang="mi-NZ" sz="2000" i="1" dirty="0"/>
              <a:t>At Tawa Intermediate our passion is to create a school that is relevant to the age in which we live. We believe in taking the best educational practices and blending them with the opportunities that digital technologies allow to create a 21st century learning environment that empowers our young people to succeed in their world.</a:t>
            </a:r>
            <a:endParaRPr lang="en-NZ" sz="2000" i="1" dirty="0"/>
          </a:p>
          <a:p>
            <a:endParaRPr lang="en-NZ" dirty="0"/>
          </a:p>
        </p:txBody>
      </p:sp>
    </p:spTree>
    <p:extLst>
      <p:ext uri="{BB962C8B-B14F-4D97-AF65-F5344CB8AC3E}">
        <p14:creationId xmlns:p14="http://schemas.microsoft.com/office/powerpoint/2010/main" val="852238311"/>
      </p:ext>
    </p:extLst>
  </p:cSld>
  <p:clrMapOvr>
    <a:masterClrMapping/>
  </p:clrMapOvr>
  <mc:AlternateContent xmlns:mc="http://schemas.openxmlformats.org/markup-compatibility/2006" xmlns:p14="http://schemas.microsoft.com/office/powerpoint/2010/main">
    <mc:Choice Requires="p14">
      <p:transition p14:dur="200" advClick="0" advTm="20000">
        <p:cut/>
      </p:transition>
    </mc:Choice>
    <mc:Fallback xmlns="">
      <p:transition advClick="0" advTm="20000">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r">
  <a:themeElements>
    <a:clrScheme name="Divider 1">
      <a:dk1>
        <a:srgbClr val="57595B"/>
      </a:dk1>
      <a:lt1>
        <a:srgbClr val="FFFFFF"/>
      </a:lt1>
      <a:dk2>
        <a:srgbClr val="006DC0"/>
      </a:dk2>
      <a:lt2>
        <a:srgbClr val="ABACAD"/>
      </a:lt2>
      <a:accent1>
        <a:srgbClr val="7FB6DF"/>
      </a:accent1>
      <a:accent2>
        <a:srgbClr val="17B2DA"/>
      </a:accent2>
      <a:accent3>
        <a:srgbClr val="FFFFFF"/>
      </a:accent3>
      <a:accent4>
        <a:srgbClr val="494B4C"/>
      </a:accent4>
      <a:accent5>
        <a:srgbClr val="C0D7EC"/>
      </a:accent5>
      <a:accent6>
        <a:srgbClr val="14A1C5"/>
      </a:accent6>
      <a:hlink>
        <a:srgbClr val="8BD8EC"/>
      </a:hlink>
      <a:folHlink>
        <a:srgbClr val="D2F1F8"/>
      </a:folHlink>
    </a:clrScheme>
    <a:fontScheme name="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vider 1">
        <a:dk1>
          <a:srgbClr val="57595B"/>
        </a:dk1>
        <a:lt1>
          <a:srgbClr val="FFFFFF"/>
        </a:lt1>
        <a:dk2>
          <a:srgbClr val="006DC0"/>
        </a:dk2>
        <a:lt2>
          <a:srgbClr val="ABACAD"/>
        </a:lt2>
        <a:accent1>
          <a:srgbClr val="7FB6DF"/>
        </a:accent1>
        <a:accent2>
          <a:srgbClr val="17B2DA"/>
        </a:accent2>
        <a:accent3>
          <a:srgbClr val="FFFFFF"/>
        </a:accent3>
        <a:accent4>
          <a:srgbClr val="494B4C"/>
        </a:accent4>
        <a:accent5>
          <a:srgbClr val="C0D7EC"/>
        </a:accent5>
        <a:accent6>
          <a:srgbClr val="14A1C5"/>
        </a:accent6>
        <a:hlink>
          <a:srgbClr val="8BD8EC"/>
        </a:hlink>
        <a:folHlink>
          <a:srgbClr val="D2F1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OC_titleyellow_banner">
  <a:themeElements>
    <a:clrScheme name="UOC_titleyellow_banner 1">
      <a:dk1>
        <a:srgbClr val="000000"/>
      </a:dk1>
      <a:lt1>
        <a:srgbClr val="FFFFFF"/>
      </a:lt1>
      <a:dk2>
        <a:srgbClr val="FFFFFF"/>
      </a:dk2>
      <a:lt2>
        <a:srgbClr val="2D2015"/>
      </a:lt2>
      <a:accent1>
        <a:srgbClr val="FFCC00"/>
      </a:accent1>
      <a:accent2>
        <a:srgbClr val="CCCC00"/>
      </a:accent2>
      <a:accent3>
        <a:srgbClr val="FFFFFF"/>
      </a:accent3>
      <a:accent4>
        <a:srgbClr val="000000"/>
      </a:accent4>
      <a:accent5>
        <a:srgbClr val="FFE2AA"/>
      </a:accent5>
      <a:accent6>
        <a:srgbClr val="B9B900"/>
      </a:accent6>
      <a:hlink>
        <a:srgbClr val="0066CC"/>
      </a:hlink>
      <a:folHlink>
        <a:srgbClr val="0099FF"/>
      </a:folHlink>
    </a:clrScheme>
    <a:fontScheme name="UOC_titleyellow_bann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AU" altLang="en-US" sz="2400" b="0" i="0" u="none" strike="noStrike" cap="none" normalizeH="0" baseline="0" smtClean="0">
            <a:ln>
              <a:noFill/>
            </a:ln>
            <a:solidFill>
              <a:schemeClr val="tx1"/>
            </a:solidFill>
            <a:effectLst/>
            <a:latin typeface="Times" pitchFamily="4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AU" altLang="en-US" sz="2400" b="0" i="0" u="none" strike="noStrike" cap="none" normalizeH="0" baseline="0" smtClean="0">
            <a:ln>
              <a:noFill/>
            </a:ln>
            <a:solidFill>
              <a:schemeClr val="tx1"/>
            </a:solidFill>
            <a:effectLst/>
            <a:latin typeface="Times" pitchFamily="48" charset="0"/>
          </a:defRPr>
        </a:defPPr>
      </a:lstStyle>
    </a:lnDef>
  </a:objectDefaults>
  <a:extraClrSchemeLst>
    <a:extraClrScheme>
      <a:clrScheme name="UOC_titleyellow_banner 1">
        <a:dk1>
          <a:srgbClr val="000000"/>
        </a:dk1>
        <a:lt1>
          <a:srgbClr val="FFFFFF"/>
        </a:lt1>
        <a:dk2>
          <a:srgbClr val="FFFFFF"/>
        </a:dk2>
        <a:lt2>
          <a:srgbClr val="2D2015"/>
        </a:lt2>
        <a:accent1>
          <a:srgbClr val="FFCC00"/>
        </a:accent1>
        <a:accent2>
          <a:srgbClr val="CCCC00"/>
        </a:accent2>
        <a:accent3>
          <a:srgbClr val="FFFFFF"/>
        </a:accent3>
        <a:accent4>
          <a:srgbClr val="000000"/>
        </a:accent4>
        <a:accent5>
          <a:srgbClr val="FFE2AA"/>
        </a:accent5>
        <a:accent6>
          <a:srgbClr val="B9B900"/>
        </a:accent6>
        <a:hlink>
          <a:srgbClr val="0066CC"/>
        </a:hlink>
        <a:folHlink>
          <a:srgbClr val="0099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668</TotalTime>
  <Words>1384</Words>
  <Application>Microsoft Office PowerPoint</Application>
  <PresentationFormat>On-screen Show (4:3)</PresentationFormat>
  <Paragraphs>142</Paragraphs>
  <Slides>19</Slides>
  <Notes>12</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Office Theme</vt:lpstr>
      <vt:lpstr>Divider</vt:lpstr>
      <vt:lpstr>UOC_titleyellow_banner</vt:lpstr>
      <vt:lpstr>Niki Davis &amp; Julie Mackey University of Canterbury e-Learning Lab Aotearoa New Zealand  </vt:lpstr>
      <vt:lpstr>Davis’ Arena of  Change with digital technologies in education</vt:lpstr>
      <vt:lpstr>Trends</vt:lpstr>
      <vt:lpstr>PowerPoint Presentation</vt:lpstr>
      <vt:lpstr>PowerPoint Presentation</vt:lpstr>
      <vt:lpstr>Case study of innovative school leadership - collaborative research with school &amp; 4 other principals</vt:lpstr>
      <vt:lpstr>PowerPoint Presentation</vt:lpstr>
      <vt:lpstr>TIS spark to ignite  Christchurch school leaders</vt:lpstr>
      <vt:lpstr>PowerPoint Presentation</vt:lpstr>
      <vt:lpstr>PowerPoint Presentation</vt:lpstr>
      <vt:lpstr>PowerPoint Presentation</vt:lpstr>
      <vt:lpstr>PowerPoint Presentation</vt:lpstr>
      <vt:lpstr>PowerPoint Presentation</vt:lpstr>
      <vt:lpstr>Davis’ Arena of  Change with digital technologies in education</vt:lpstr>
      <vt:lpstr>PowerPoint Presentation</vt:lpstr>
      <vt:lpstr>1. What does it mean to be innovative?  How can we define and describe innovative digital pedagogies?  How do other stakeholders perceive innovation in the classroom? </vt:lpstr>
      <vt:lpstr>2. How can we judge what counts as innovative?  What are the methodological challenges of addressing this in research contexts?  How might these challenges be overcome?</vt:lpstr>
      <vt:lpstr>How can we best support innovation and change?  Which approaches might be most effective? </vt:lpstr>
      <vt:lpstr>Acknowledgements</vt:lpstr>
    </vt:vector>
  </TitlesOfParts>
  <Company>University of Canterbury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Mackey</dc:creator>
  <cp:lastModifiedBy>Niki Davis</cp:lastModifiedBy>
  <cp:revision>55</cp:revision>
  <cp:lastPrinted>2014-10-21T02:41:31Z</cp:lastPrinted>
  <dcterms:created xsi:type="dcterms:W3CDTF">2014-10-16T21:33:09Z</dcterms:created>
  <dcterms:modified xsi:type="dcterms:W3CDTF">2015-07-02T12:40:17Z</dcterms:modified>
</cp:coreProperties>
</file>